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7" r:id="rId3"/>
  </p:sldMasterIdLst>
  <p:notesMasterIdLst>
    <p:notesMasterId r:id="rId25"/>
  </p:notesMasterIdLst>
  <p:sldIdLst>
    <p:sldId id="256" r:id="rId4"/>
    <p:sldId id="270" r:id="rId5"/>
    <p:sldId id="283" r:id="rId6"/>
    <p:sldId id="291" r:id="rId7"/>
    <p:sldId id="292" r:id="rId8"/>
    <p:sldId id="284" r:id="rId9"/>
    <p:sldId id="289" r:id="rId10"/>
    <p:sldId id="274" r:id="rId11"/>
    <p:sldId id="293" r:id="rId12"/>
    <p:sldId id="275" r:id="rId13"/>
    <p:sldId id="294" r:id="rId14"/>
    <p:sldId id="295" r:id="rId15"/>
    <p:sldId id="276" r:id="rId16"/>
    <p:sldId id="277" r:id="rId17"/>
    <p:sldId id="286" r:id="rId18"/>
    <p:sldId id="290" r:id="rId19"/>
    <p:sldId id="288" r:id="rId20"/>
    <p:sldId id="280" r:id="rId21"/>
    <p:sldId id="282" r:id="rId22"/>
    <p:sldId id="281" r:id="rId23"/>
    <p:sldId id="266"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7FB"/>
    <a:srgbClr val="033AC9"/>
    <a:srgbClr val="1EB3D0"/>
    <a:srgbClr val="000D5D"/>
    <a:srgbClr val="FFFFFF"/>
    <a:srgbClr val="6E177D"/>
    <a:srgbClr val="0564FF"/>
    <a:srgbClr val="69A6FF"/>
    <a:srgbClr val="000E5E"/>
    <a:srgbClr val="066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93"/>
    <p:restoredTop sz="64498"/>
  </p:normalViewPr>
  <p:slideViewPr>
    <p:cSldViewPr snapToGrid="0">
      <p:cViewPr varScale="1">
        <p:scale>
          <a:sx n="77" d="100"/>
          <a:sy n="77" d="100"/>
        </p:scale>
        <p:origin x="1416"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5366">
              <a:buFont typeface="Wingdings" charset="2"/>
              <a:buChar char="§"/>
              <a:defRPr/>
            </a:pPr>
            <a:r>
              <a:rPr lang="es-ES_tradnl" sz="2400" dirty="0" smtClean="0">
                <a:solidFill>
                  <a:prstClr val="black"/>
                </a:solidFill>
                <a:latin typeface="Helvetica Neue Light"/>
                <a:ea typeface="Helvetica Neue Light"/>
                <a:cs typeface="Helvetica Neue Light"/>
                <a:sym typeface="Helvetica Neue Light"/>
              </a:rPr>
              <a:t> IBM Cloud es una plataforma construida sobre varias tecnologías abiertas: </a:t>
            </a:r>
            <a:r>
              <a:rPr lang="es-ES_tradnl" sz="2400" b="1" dirty="0" err="1" smtClean="0">
                <a:solidFill>
                  <a:prstClr val="black"/>
                </a:solidFill>
                <a:latin typeface="Helvetica Neue"/>
                <a:ea typeface="Helvetica Neue"/>
                <a:cs typeface="Helvetica Neue"/>
                <a:sym typeface="Helvetica Neue"/>
              </a:rPr>
              <a:t>OpenStack</a:t>
            </a:r>
            <a:r>
              <a:rPr lang="es-ES_tradnl" sz="2400" b="1" dirty="0" smtClean="0">
                <a:solidFill>
                  <a:prstClr val="black"/>
                </a:solidFill>
                <a:latin typeface="Helvetica Neue"/>
                <a:ea typeface="Helvetica Neue"/>
                <a:cs typeface="Helvetica Neue"/>
                <a:sym typeface="Helvetica Neue"/>
              </a:rPr>
              <a:t>, Cloud </a:t>
            </a:r>
            <a:r>
              <a:rPr lang="es-ES_tradnl" sz="2400" b="1" dirty="0" err="1" smtClean="0">
                <a:solidFill>
                  <a:prstClr val="black"/>
                </a:solidFill>
                <a:latin typeface="Helvetica Neue"/>
                <a:ea typeface="Helvetica Neue"/>
                <a:cs typeface="Helvetica Neue"/>
                <a:sym typeface="Helvetica Neue"/>
              </a:rPr>
              <a:t>Foundry</a:t>
            </a:r>
            <a:r>
              <a:rPr lang="es-ES_tradnl" sz="2400" dirty="0" smtClean="0">
                <a:solidFill>
                  <a:prstClr val="black"/>
                </a:solidFill>
                <a:latin typeface="Helvetica Neue Light"/>
                <a:ea typeface="Helvetica Neue Light"/>
                <a:cs typeface="Helvetica Neue Light"/>
                <a:sym typeface="Helvetica Neue Light"/>
              </a:rPr>
              <a:t> </a:t>
            </a:r>
            <a:r>
              <a:rPr lang="es-ES_tradnl" sz="2400" b="1" dirty="0" smtClean="0">
                <a:solidFill>
                  <a:prstClr val="black"/>
                </a:solidFill>
                <a:latin typeface="Helvetica Neue"/>
                <a:sym typeface="Helvetica Neue Light"/>
              </a:rPr>
              <a:t>Contenedores, </a:t>
            </a:r>
            <a:r>
              <a:rPr lang="es-ES_tradnl" sz="2400" b="1" dirty="0" err="1" smtClean="0">
                <a:solidFill>
                  <a:prstClr val="black"/>
                </a:solidFill>
                <a:latin typeface="Helvetica Neue"/>
                <a:sym typeface="Helvetica Neue Light"/>
              </a:rPr>
              <a:t>Functions</a:t>
            </a:r>
            <a:endParaRPr lang="es-ES_tradnl" sz="2400" b="1" dirty="0" smtClean="0">
              <a:solidFill>
                <a:prstClr val="black"/>
              </a:solidFill>
              <a:latin typeface="Helvetica Neue"/>
              <a:sym typeface="Helvetica Neue"/>
            </a:endParaRPr>
          </a:p>
          <a:p>
            <a:pPr defTabSz="975366">
              <a:buFont typeface="Wingdings" charset="2"/>
              <a:buChar char="§"/>
              <a:defRPr/>
            </a:pPr>
            <a:endParaRPr lang="es-ES_tradnl" sz="2400" b="1" dirty="0" smtClean="0">
              <a:solidFill>
                <a:prstClr val="black"/>
              </a:solidFill>
              <a:latin typeface="Helvetica Neue"/>
              <a:ea typeface="Helvetica Neue"/>
              <a:cs typeface="Helvetica Neue"/>
              <a:sym typeface="Helvetica Neue"/>
            </a:endParaRPr>
          </a:p>
          <a:p>
            <a:pPr defTabSz="975366">
              <a:buFont typeface="Wingdings" charset="2"/>
              <a:buChar char="§"/>
              <a:defRPr/>
            </a:pPr>
            <a:r>
              <a:rPr lang="es-ES_tradnl" sz="2400" dirty="0" smtClean="0">
                <a:solidFill>
                  <a:prstClr val="black"/>
                </a:solidFill>
                <a:latin typeface="Helvetica Neue Light"/>
                <a:ea typeface="Helvetica Neue Light"/>
                <a:cs typeface="Helvetica Neue Light"/>
                <a:sym typeface="Helvetica Neue Light"/>
              </a:rPr>
              <a:t>Incluye una gran variedad de </a:t>
            </a:r>
            <a:r>
              <a:rPr lang="es-ES_tradnl" sz="2400" b="1" dirty="0" smtClean="0">
                <a:solidFill>
                  <a:prstClr val="black"/>
                </a:solidFill>
                <a:latin typeface="Helvetica Neue"/>
                <a:ea typeface="Helvetica Neue"/>
                <a:cs typeface="Helvetica Neue"/>
                <a:sym typeface="Helvetica Neue"/>
              </a:rPr>
              <a:t>servicios</a:t>
            </a:r>
            <a:r>
              <a:rPr lang="es-ES_tradnl" sz="2400" dirty="0" smtClean="0">
                <a:solidFill>
                  <a:prstClr val="black"/>
                </a:solidFill>
                <a:latin typeface="Helvetica Neue Light"/>
                <a:ea typeface="Helvetica Neue Light"/>
                <a:cs typeface="Helvetica Neue Light"/>
                <a:sym typeface="Helvetica Neue Light"/>
              </a:rPr>
              <a:t>, herramientas </a:t>
            </a:r>
            <a:r>
              <a:rPr lang="es-ES_tradnl" sz="2400" b="1" dirty="0" err="1" smtClean="0">
                <a:solidFill>
                  <a:prstClr val="black"/>
                </a:solidFill>
                <a:latin typeface="Helvetica Neue"/>
                <a:ea typeface="Helvetica Neue"/>
                <a:cs typeface="Helvetica Neue"/>
                <a:sym typeface="Helvetica Neue"/>
              </a:rPr>
              <a:t>DevOps</a:t>
            </a:r>
            <a:r>
              <a:rPr lang="es-ES_tradnl" sz="2400" dirty="0" smtClean="0">
                <a:solidFill>
                  <a:prstClr val="black"/>
                </a:solidFill>
                <a:latin typeface="Helvetica Neue Light"/>
                <a:ea typeface="Helvetica Neue Light"/>
                <a:cs typeface="Helvetica Neue Light"/>
                <a:sym typeface="Helvetica Neue Light"/>
              </a:rPr>
              <a:t> e </a:t>
            </a:r>
            <a:r>
              <a:rPr lang="es-ES_tradnl" sz="2400" b="1" dirty="0" smtClean="0">
                <a:solidFill>
                  <a:prstClr val="black"/>
                </a:solidFill>
                <a:latin typeface="Helvetica Neue"/>
                <a:ea typeface="Helvetica Neue"/>
                <a:cs typeface="Helvetica Neue"/>
                <a:sym typeface="Helvetica Neue"/>
              </a:rPr>
              <a:t>integración</a:t>
            </a:r>
            <a:r>
              <a:rPr lang="es-ES_tradnl" sz="2400" dirty="0" smtClean="0">
                <a:solidFill>
                  <a:prstClr val="black"/>
                </a:solidFill>
                <a:latin typeface="Helvetica Neue Light"/>
                <a:ea typeface="Helvetica Neue Light"/>
                <a:cs typeface="Helvetica Neue Light"/>
                <a:sym typeface="Helvetica Neue Light"/>
              </a:rPr>
              <a:t> sobre ambientes habilitados en segundos.</a:t>
            </a:r>
          </a:p>
        </p:txBody>
      </p:sp>
    </p:spTree>
    <p:extLst>
      <p:ext uri="{BB962C8B-B14F-4D97-AF65-F5344CB8AC3E}">
        <p14:creationId xmlns:p14="http://schemas.microsoft.com/office/powerpoint/2010/main" val="88301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5366">
              <a:buFont typeface="Wingdings" charset="2"/>
              <a:buChar char="§"/>
              <a:defRPr/>
            </a:pPr>
            <a:r>
              <a:rPr lang="es-ES_tradnl" sz="2400" dirty="0" smtClean="0">
                <a:solidFill>
                  <a:prstClr val="black"/>
                </a:solidFill>
                <a:latin typeface="Helvetica Neue Light"/>
                <a:ea typeface="Helvetica Neue Light"/>
                <a:cs typeface="Helvetica Neue Light"/>
                <a:sym typeface="Helvetica Neue Light"/>
              </a:rPr>
              <a:t> IBM Cloud es una plataforma construida sobre varias tecnologías abiertas: </a:t>
            </a:r>
            <a:r>
              <a:rPr lang="es-ES_tradnl" sz="2400" b="1" dirty="0" err="1" smtClean="0">
                <a:solidFill>
                  <a:prstClr val="black"/>
                </a:solidFill>
                <a:latin typeface="Helvetica Neue"/>
                <a:ea typeface="Helvetica Neue"/>
                <a:cs typeface="Helvetica Neue"/>
                <a:sym typeface="Helvetica Neue"/>
              </a:rPr>
              <a:t>OpenStack</a:t>
            </a:r>
            <a:r>
              <a:rPr lang="es-ES_tradnl" sz="2400" b="1" dirty="0" smtClean="0">
                <a:solidFill>
                  <a:prstClr val="black"/>
                </a:solidFill>
                <a:latin typeface="Helvetica Neue"/>
                <a:ea typeface="Helvetica Neue"/>
                <a:cs typeface="Helvetica Neue"/>
                <a:sym typeface="Helvetica Neue"/>
              </a:rPr>
              <a:t>, Cloud </a:t>
            </a:r>
            <a:r>
              <a:rPr lang="es-ES_tradnl" sz="2400" b="1" dirty="0" err="1" smtClean="0">
                <a:solidFill>
                  <a:prstClr val="black"/>
                </a:solidFill>
                <a:latin typeface="Helvetica Neue"/>
                <a:ea typeface="Helvetica Neue"/>
                <a:cs typeface="Helvetica Neue"/>
                <a:sym typeface="Helvetica Neue"/>
              </a:rPr>
              <a:t>Foundry</a:t>
            </a:r>
            <a:r>
              <a:rPr lang="es-ES_tradnl" sz="2400" dirty="0" smtClean="0">
                <a:solidFill>
                  <a:prstClr val="black"/>
                </a:solidFill>
                <a:latin typeface="Helvetica Neue Light"/>
                <a:ea typeface="Helvetica Neue Light"/>
                <a:cs typeface="Helvetica Neue Light"/>
                <a:sym typeface="Helvetica Neue Light"/>
              </a:rPr>
              <a:t> </a:t>
            </a:r>
            <a:r>
              <a:rPr lang="es-ES_tradnl" sz="2400" b="1" dirty="0" smtClean="0">
                <a:solidFill>
                  <a:prstClr val="black"/>
                </a:solidFill>
                <a:latin typeface="Helvetica Neue"/>
                <a:sym typeface="Helvetica Neue Light"/>
              </a:rPr>
              <a:t>Contenedores, </a:t>
            </a:r>
            <a:r>
              <a:rPr lang="es-ES_tradnl" sz="2400" b="1" dirty="0" err="1" smtClean="0">
                <a:solidFill>
                  <a:prstClr val="black"/>
                </a:solidFill>
                <a:latin typeface="Helvetica Neue"/>
                <a:sym typeface="Helvetica Neue Light"/>
              </a:rPr>
              <a:t>Functions</a:t>
            </a:r>
            <a:endParaRPr lang="es-ES_tradnl" sz="2400" b="1" dirty="0" smtClean="0">
              <a:solidFill>
                <a:prstClr val="black"/>
              </a:solidFill>
              <a:latin typeface="Helvetica Neue"/>
              <a:sym typeface="Helvetica Neue"/>
            </a:endParaRPr>
          </a:p>
          <a:p>
            <a:pPr defTabSz="975366">
              <a:buFont typeface="Wingdings" charset="2"/>
              <a:buChar char="§"/>
              <a:defRPr/>
            </a:pPr>
            <a:endParaRPr lang="es-ES_tradnl" sz="2400" b="1" dirty="0" smtClean="0">
              <a:solidFill>
                <a:prstClr val="black"/>
              </a:solidFill>
              <a:latin typeface="Helvetica Neue"/>
              <a:ea typeface="Helvetica Neue"/>
              <a:cs typeface="Helvetica Neue"/>
              <a:sym typeface="Helvetica Neue"/>
            </a:endParaRPr>
          </a:p>
          <a:p>
            <a:pPr defTabSz="975366">
              <a:buFont typeface="Wingdings" charset="2"/>
              <a:buChar char="§"/>
              <a:defRPr/>
            </a:pPr>
            <a:r>
              <a:rPr lang="es-ES_tradnl" sz="2400" dirty="0" smtClean="0">
                <a:solidFill>
                  <a:prstClr val="black"/>
                </a:solidFill>
                <a:latin typeface="Helvetica Neue Light"/>
                <a:ea typeface="Helvetica Neue Light"/>
                <a:cs typeface="Helvetica Neue Light"/>
                <a:sym typeface="Helvetica Neue Light"/>
              </a:rPr>
              <a:t>Incluye una gran variedad de </a:t>
            </a:r>
            <a:r>
              <a:rPr lang="es-ES_tradnl" sz="2400" b="1" dirty="0" smtClean="0">
                <a:solidFill>
                  <a:prstClr val="black"/>
                </a:solidFill>
                <a:latin typeface="Helvetica Neue"/>
                <a:ea typeface="Helvetica Neue"/>
                <a:cs typeface="Helvetica Neue"/>
                <a:sym typeface="Helvetica Neue"/>
              </a:rPr>
              <a:t>servicios</a:t>
            </a:r>
            <a:r>
              <a:rPr lang="es-ES_tradnl" sz="2400" dirty="0" smtClean="0">
                <a:solidFill>
                  <a:prstClr val="black"/>
                </a:solidFill>
                <a:latin typeface="Helvetica Neue Light"/>
                <a:ea typeface="Helvetica Neue Light"/>
                <a:cs typeface="Helvetica Neue Light"/>
                <a:sym typeface="Helvetica Neue Light"/>
              </a:rPr>
              <a:t>, herramientas </a:t>
            </a:r>
            <a:r>
              <a:rPr lang="es-ES_tradnl" sz="2400" b="1" dirty="0" err="1" smtClean="0">
                <a:solidFill>
                  <a:prstClr val="black"/>
                </a:solidFill>
                <a:latin typeface="Helvetica Neue"/>
                <a:ea typeface="Helvetica Neue"/>
                <a:cs typeface="Helvetica Neue"/>
                <a:sym typeface="Helvetica Neue"/>
              </a:rPr>
              <a:t>DevOps</a:t>
            </a:r>
            <a:r>
              <a:rPr lang="es-ES_tradnl" sz="2400" dirty="0" smtClean="0">
                <a:solidFill>
                  <a:prstClr val="black"/>
                </a:solidFill>
                <a:latin typeface="Helvetica Neue Light"/>
                <a:ea typeface="Helvetica Neue Light"/>
                <a:cs typeface="Helvetica Neue Light"/>
                <a:sym typeface="Helvetica Neue Light"/>
              </a:rPr>
              <a:t> e </a:t>
            </a:r>
            <a:r>
              <a:rPr lang="es-ES_tradnl" sz="2400" b="1" dirty="0" smtClean="0">
                <a:solidFill>
                  <a:prstClr val="black"/>
                </a:solidFill>
                <a:latin typeface="Helvetica Neue"/>
                <a:ea typeface="Helvetica Neue"/>
                <a:cs typeface="Helvetica Neue"/>
                <a:sym typeface="Helvetica Neue"/>
              </a:rPr>
              <a:t>integración</a:t>
            </a:r>
            <a:r>
              <a:rPr lang="es-ES_tradnl" sz="2400" dirty="0" smtClean="0">
                <a:solidFill>
                  <a:prstClr val="black"/>
                </a:solidFill>
                <a:latin typeface="Helvetica Neue Light"/>
                <a:ea typeface="Helvetica Neue Light"/>
                <a:cs typeface="Helvetica Neue Light"/>
                <a:sym typeface="Helvetica Neue Light"/>
              </a:rPr>
              <a:t> sobre ambientes habilitados en segundos.</a:t>
            </a:r>
          </a:p>
        </p:txBody>
      </p:sp>
    </p:spTree>
    <p:extLst>
      <p:ext uri="{BB962C8B-B14F-4D97-AF65-F5344CB8AC3E}">
        <p14:creationId xmlns:p14="http://schemas.microsoft.com/office/powerpoint/2010/main" val="150682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1" dirty="0" err="1" smtClean="0">
                <a:solidFill>
                  <a:schemeClr val="tx2">
                    <a:lumMod val="50000"/>
                  </a:schemeClr>
                </a:solidFill>
              </a:rPr>
              <a:t>Agilidad</a:t>
            </a:r>
            <a:endParaRPr lang="en-US" sz="4000" b="1" dirty="0" smtClean="0">
              <a:solidFill>
                <a:schemeClr val="tx2">
                  <a:lumMod val="50000"/>
                </a:schemeClr>
              </a:solidFill>
            </a:endParaRPr>
          </a:p>
          <a:p>
            <a:r>
              <a:rPr lang="en-US" sz="2400" dirty="0" smtClean="0">
                <a:solidFill>
                  <a:schemeClr val="tx2">
                    <a:lumMod val="50000"/>
                  </a:schemeClr>
                </a:solidFill>
              </a:rPr>
              <a:t>Developers have the freedom to define environments, and the ability to create and deploy apps faster and easier. IT ops have the flexibility to quickly respond to change.</a:t>
            </a:r>
          </a:p>
          <a:p>
            <a:endParaRPr lang="en-US" sz="2400" dirty="0" smtClean="0">
              <a:solidFill>
                <a:schemeClr val="tx2">
                  <a:lumMod val="50000"/>
                </a:schemeClr>
              </a:solidFill>
            </a:endParaRPr>
          </a:p>
          <a:p>
            <a:r>
              <a:rPr lang="en-US" sz="4000" b="1" dirty="0" smtClean="0">
                <a:solidFill>
                  <a:schemeClr val="tx2">
                    <a:lumMod val="50000"/>
                  </a:schemeClr>
                </a:solidFill>
              </a:rPr>
              <a:t>Control</a:t>
            </a:r>
          </a:p>
          <a:p>
            <a:r>
              <a:rPr lang="en-US" sz="2400" dirty="0" smtClean="0">
                <a:solidFill>
                  <a:schemeClr val="tx2">
                    <a:lumMod val="50000"/>
                  </a:schemeClr>
                </a:solidFill>
              </a:rPr>
              <a:t>Developers own all the code from infrastructure to app. IT ops have the manageability to standardize, secure, and scale the operating environment.</a:t>
            </a:r>
          </a:p>
          <a:p>
            <a:endParaRPr lang="en-US" sz="2400" dirty="0" smtClean="0">
              <a:solidFill>
                <a:schemeClr val="tx2">
                  <a:lumMod val="50000"/>
                </a:schemeClr>
              </a:solidFill>
            </a:endParaRPr>
          </a:p>
          <a:p>
            <a:r>
              <a:rPr lang="en-US" sz="4000" b="1" dirty="0" err="1" smtClean="0">
                <a:solidFill>
                  <a:schemeClr val="tx2">
                    <a:lumMod val="50000"/>
                  </a:schemeClr>
                </a:solidFill>
              </a:rPr>
              <a:t>Portabilidad</a:t>
            </a:r>
            <a:endParaRPr lang="en-US" sz="4000" b="1" dirty="0" smtClean="0">
              <a:solidFill>
                <a:schemeClr val="tx2">
                  <a:lumMod val="50000"/>
                </a:schemeClr>
              </a:solidFill>
            </a:endParaRPr>
          </a:p>
          <a:p>
            <a:r>
              <a:rPr lang="en-US" sz="2400" dirty="0" smtClean="0">
                <a:solidFill>
                  <a:schemeClr val="tx2">
                    <a:lumMod val="50000"/>
                  </a:schemeClr>
                </a:solidFill>
              </a:rPr>
              <a:t>Docker gives you choice without complexity, from a laptop to a team, to private infrastructure and public cloud providers.</a:t>
            </a:r>
          </a:p>
          <a:p>
            <a:endParaRPr lang="en-US" dirty="0"/>
          </a:p>
        </p:txBody>
      </p:sp>
    </p:spTree>
    <p:extLst>
      <p:ext uri="{BB962C8B-B14F-4D97-AF65-F5344CB8AC3E}">
        <p14:creationId xmlns:p14="http://schemas.microsoft.com/office/powerpoint/2010/main" val="104482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1143000" y="685800"/>
            <a:ext cx="4572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lang="en-US" dirty="0" err="1"/>
              <a:t>IBM’c</a:t>
            </a:r>
            <a:r>
              <a:rPr lang="en-US" dirty="0"/>
              <a:t> cloud is built for the cognitive era. We give you access to more AI services on our platform, including language, vision, speech, IOT and other, along with some cognitive services not available from any other vendor.</a:t>
            </a:r>
          </a:p>
          <a:p>
            <a:endParaRPr lang="en-US" dirty="0"/>
          </a:p>
          <a:p>
            <a:r>
              <a:rPr lang="en-US" dirty="0"/>
              <a:t>We know that your business is unique, with its own experts, business model and client interactions. That’s why many of our services can learn from your data, not just ours, unlike other AI on the market.  That means you have more trust in the interactions and outcomes, because it understand the unique language of your business and clients. </a:t>
            </a:r>
          </a:p>
          <a:p>
            <a:endParaRPr lang="en-US" dirty="0"/>
          </a:p>
        </p:txBody>
      </p:sp>
    </p:spTree>
    <p:extLst>
      <p:ext uri="{BB962C8B-B14F-4D97-AF65-F5344CB8AC3E}">
        <p14:creationId xmlns:p14="http://schemas.microsoft.com/office/powerpoint/2010/main" val="170986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r>
              <a:rPr lang="es-CO" sz="3600" b="1" dirty="0" smtClean="0">
                <a:solidFill>
                  <a:schemeClr val="accent1">
                    <a:lumMod val="50000"/>
                  </a:schemeClr>
                </a:solidFill>
                <a:ea typeface="ヒラギノ角ゴ Pro W3" charset="-128"/>
                <a:cs typeface="ヒラギノ角ゴ Pro W3" pitchFamily="-101" charset="-128"/>
              </a:rPr>
              <a:t>Event-Driven</a:t>
            </a:r>
            <a:r>
              <a:rPr lang="es-CO" sz="3600" dirty="0" smtClean="0">
                <a:solidFill>
                  <a:srgbClr val="777677"/>
                </a:solidFill>
                <a:ea typeface="ヒラギノ角ゴ Pro W3" charset="-128"/>
                <a:cs typeface="ヒラギノ角ゴ Pro W3" pitchFamily="-101" charset="-128"/>
              </a:rPr>
              <a:t> </a:t>
            </a:r>
            <a:r>
              <a:rPr lang="es-CO" sz="2400" dirty="0" smtClean="0">
                <a:solidFill>
                  <a:schemeClr val="accent1">
                    <a:lumMod val="50000"/>
                  </a:schemeClr>
                </a:solidFill>
                <a:ea typeface="ヒラギノ角ゴ Pro W3" charset="-128"/>
                <a:cs typeface="ヒラギノ角ゴ Pro W3" pitchFamily="-101" charset="-128"/>
              </a:rPr>
              <a:t>Las acciones inician en respuesta eventos particulares. </a:t>
            </a:r>
          </a:p>
          <a:p>
            <a:pPr algn="just">
              <a:defRPr/>
            </a:pPr>
            <a:endParaRPr lang="es-CO" sz="2400" dirty="0" smtClean="0">
              <a:solidFill>
                <a:schemeClr val="accent1">
                  <a:lumMod val="50000"/>
                </a:schemeClr>
              </a:solidFill>
              <a:ea typeface="ヒラギノ角ゴ Pro W3" charset="-128"/>
              <a:cs typeface="ヒラギノ角ゴ Pro W3" pitchFamily="-101" charset="-128"/>
            </a:endParaRPr>
          </a:p>
          <a:p>
            <a:pPr algn="just">
              <a:defRPr/>
            </a:pPr>
            <a:r>
              <a:rPr lang="es-CO" sz="2400" dirty="0" smtClean="0">
                <a:solidFill>
                  <a:schemeClr val="accent1">
                    <a:lumMod val="50000"/>
                  </a:schemeClr>
                </a:solidFill>
                <a:ea typeface="ヒラギノ角ゴ Pro W3" charset="-128"/>
                <a:cs typeface="ヒラギノ角ゴ Pro W3" pitchFamily="-101" charset="-128"/>
              </a:rPr>
              <a:t>Solo se realiza el cobro por el periodo de tiempo que la aplicación se ejecutada; la escalabilidad se realiza para cubrir la demanda.</a:t>
            </a:r>
          </a:p>
        </p:txBody>
      </p:sp>
    </p:spTree>
    <p:extLst>
      <p:ext uri="{BB962C8B-B14F-4D97-AF65-F5344CB8AC3E}">
        <p14:creationId xmlns:p14="http://schemas.microsoft.com/office/powerpoint/2010/main" val="181366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s-CO" sz="2400" b="1" dirty="0" smtClean="0">
                <a:solidFill>
                  <a:schemeClr val="accent1">
                    <a:lumMod val="50000"/>
                  </a:schemeClr>
                </a:solidFill>
                <a:ea typeface="ヒラギノ角ゴ Pro W3" charset="-128"/>
                <a:cs typeface="ヒラギノ角ゴ Pro W3" pitchFamily="-101" charset="-128"/>
              </a:rPr>
              <a:t>Server-less </a:t>
            </a:r>
            <a:r>
              <a:rPr lang="es-CO" altLang="en-US" sz="2400" i="1" dirty="0" smtClean="0">
                <a:solidFill>
                  <a:srgbClr val="777677"/>
                </a:solidFill>
                <a:ea typeface="ヒラギノ角ゴ Pro W3" pitchFamily="2" charset="-128"/>
              </a:rPr>
              <a:t>Modelo de despliegue y operación </a:t>
            </a:r>
            <a:r>
              <a:rPr lang="es-CO" altLang="en-US" sz="2400" b="1" i="1" dirty="0" smtClean="0">
                <a:solidFill>
                  <a:srgbClr val="4178BE"/>
                </a:solidFill>
                <a:ea typeface="ヒラギノ角ゴ Pro W3" pitchFamily="2" charset="-128"/>
              </a:rPr>
              <a:t>sin aprovisionamiento previo de servidores,   </a:t>
            </a:r>
            <a:r>
              <a:rPr lang="es-CO" altLang="en-US" sz="2400" dirty="0" smtClean="0">
                <a:solidFill>
                  <a:srgbClr val="777677"/>
                </a:solidFill>
                <a:ea typeface="ヒラギノ角ゴ Pro W3" pitchFamily="2" charset="-128"/>
              </a:rPr>
              <a:t>Se simplifica la complejidad de infraestructura y operacional permitiendo enfocarse en el código y las aplicaciones.</a:t>
            </a:r>
          </a:p>
          <a:p>
            <a:pPr marL="0" marR="0" indent="0" defTabSz="457200" eaLnBrk="1" fontAlgn="auto" latinLnBrk="0" hangingPunct="1">
              <a:lnSpc>
                <a:spcPct val="117999"/>
              </a:lnSpc>
              <a:spcBef>
                <a:spcPts val="0"/>
              </a:spcBef>
              <a:spcAft>
                <a:spcPts val="0"/>
              </a:spcAft>
              <a:buClrTx/>
              <a:buSzTx/>
              <a:buFontTx/>
              <a:buNone/>
              <a:tabLst/>
              <a:defRPr/>
            </a:pPr>
            <a:endParaRPr lang="es-CO" altLang="en-US" sz="2400" b="1" dirty="0" smtClean="0">
              <a:solidFill>
                <a:srgbClr val="777677"/>
              </a:solidFill>
              <a:ea typeface="ヒラギノ角ゴ Pro W3" pitchFamily="2" charset="-128"/>
            </a:endParaRPr>
          </a:p>
          <a:p>
            <a:r>
              <a:rPr lang="es-CO" sz="2400" b="1" dirty="0" smtClean="0">
                <a:solidFill>
                  <a:schemeClr val="accent1">
                    <a:lumMod val="50000"/>
                  </a:schemeClr>
                </a:solidFill>
                <a:ea typeface="ヒラギノ角ゴ Pro W3" charset="-128"/>
                <a:cs typeface="ヒラギノ角ゴ Pro W3" pitchFamily="-101" charset="-128"/>
              </a:rPr>
              <a:t>Auto-Scaling</a:t>
            </a:r>
            <a:endParaRPr lang="es-CO" sz="2400" i="1" dirty="0" smtClean="0">
              <a:solidFill>
                <a:srgbClr val="777677"/>
              </a:solidFill>
              <a:ea typeface="ヒラギノ角ゴ Pro W3" pitchFamily="2" charset="-128"/>
            </a:endParaRPr>
          </a:p>
          <a:p>
            <a:r>
              <a:rPr lang="es-CO" sz="2400" i="1" dirty="0" smtClean="0">
                <a:solidFill>
                  <a:srgbClr val="777677"/>
                </a:solidFill>
                <a:ea typeface="ヒラギノ角ゴ Pro W3" pitchFamily="2" charset="-128"/>
              </a:rPr>
              <a:t>Las instancias  de las acciones escalan en respuesta a la demanda, y luego son liberadas.</a:t>
            </a:r>
            <a:endParaRPr lang="es-CO" altLang="en-US" sz="2400" b="1" dirty="0" smtClean="0">
              <a:solidFill>
                <a:srgbClr val="00B050"/>
              </a:solidFill>
              <a:ea typeface="ヒラギノ角ゴ Pro W3" pitchFamily="2" charset="-128"/>
            </a:endParaRPr>
          </a:p>
          <a:p>
            <a:endParaRPr lang="en-US" dirty="0"/>
          </a:p>
        </p:txBody>
      </p:sp>
    </p:spTree>
    <p:extLst>
      <p:ext uri="{BB962C8B-B14F-4D97-AF65-F5344CB8AC3E}">
        <p14:creationId xmlns:p14="http://schemas.microsoft.com/office/powerpoint/2010/main" val="135346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p:txBody>
          <a:bodyPr/>
          <a:lstStyle/>
          <a:p>
            <a:r>
              <a:rPr lang="es-ES" dirty="0" smtClean="0"/>
              <a:t>Ejemplos:</a:t>
            </a:r>
          </a:p>
          <a:p>
            <a:pPr marL="228600" indent="-228600">
              <a:buAutoNum type="arabicParenR"/>
            </a:pPr>
            <a:r>
              <a:rPr lang="es-ES" baseline="0" dirty="0" smtClean="0"/>
              <a:t>Análisis de personalidad: http://</a:t>
            </a:r>
            <a:r>
              <a:rPr lang="es-ES" baseline="0" dirty="0" err="1" smtClean="0"/>
              <a:t>investment-advisor.mybluemix.net</a:t>
            </a:r>
            <a:r>
              <a:rPr lang="es-ES" baseline="0" dirty="0" smtClean="0"/>
              <a:t>/</a:t>
            </a:r>
          </a:p>
          <a:p>
            <a:pPr marL="228600" indent="-228600">
              <a:buAutoNum type="arabicParenR"/>
            </a:pPr>
            <a:r>
              <a:rPr lang="es-ES" baseline="0" dirty="0" smtClean="0"/>
              <a:t>Análisis de sentimiento: https://</a:t>
            </a:r>
            <a:r>
              <a:rPr lang="es-ES" baseline="0" dirty="0" err="1" smtClean="0"/>
              <a:t>sentiment</a:t>
            </a:r>
            <a:r>
              <a:rPr lang="es-ES" baseline="0" dirty="0" smtClean="0"/>
              <a:t>-and-</a:t>
            </a:r>
            <a:r>
              <a:rPr lang="es-ES" baseline="0" dirty="0" err="1" smtClean="0"/>
              <a:t>emotion.mybluemix.net</a:t>
            </a:r>
            <a:r>
              <a:rPr lang="es-ES" baseline="0" dirty="0" smtClean="0"/>
              <a:t>/</a:t>
            </a:r>
          </a:p>
          <a:p>
            <a:pPr marL="228600" indent="-228600">
              <a:buAutoNum type="arabicParenR"/>
            </a:pPr>
            <a:r>
              <a:rPr lang="es-ES" baseline="0" dirty="0" smtClean="0"/>
              <a:t>Reconocimiento visual: https://visual-</a:t>
            </a:r>
            <a:r>
              <a:rPr lang="es-ES" baseline="0" dirty="0" err="1" smtClean="0"/>
              <a:t>recognition</a:t>
            </a:r>
            <a:r>
              <a:rPr lang="es-ES" baseline="0" dirty="0" smtClean="0"/>
              <a:t>-</a:t>
            </a:r>
            <a:r>
              <a:rPr lang="es-ES" baseline="0" dirty="0" err="1" smtClean="0"/>
              <a:t>demo.mybluemix.net</a:t>
            </a:r>
            <a:r>
              <a:rPr lang="es-ES" baseline="0" dirty="0" smtClean="0"/>
              <a:t>/</a:t>
            </a:r>
          </a:p>
        </p:txBody>
      </p:sp>
      <p:sp>
        <p:nvSpPr>
          <p:cNvPr id="4" name="Slide Number Placeholder 3"/>
          <p:cNvSpPr>
            <a:spLocks noGrp="1"/>
          </p:cNvSpPr>
          <p:nvPr>
            <p:ph type="sldNum" sz="quarter" idx="10"/>
          </p:nvPr>
        </p:nvSpPr>
        <p:spPr>
          <a:xfrm>
            <a:off x="4278960" y="10157400"/>
            <a:ext cx="3280680" cy="534240"/>
          </a:xfrm>
          <a:prstGeom prst="rect">
            <a:avLst/>
          </a:prstGeom>
        </p:spPr>
        <p:txBody>
          <a:bodyPr/>
          <a:lstStyle/>
          <a:p>
            <a:fld id="{E273C3D8-F789-A24F-819B-4129222EA55D}" type="slidenum">
              <a:rPr lang="es-ES_tradnl" smtClean="0">
                <a:solidFill>
                  <a:prstClr val="black"/>
                </a:solidFill>
              </a:rPr>
              <a:pPr/>
              <a:t>18</a:t>
            </a:fld>
            <a:endParaRPr lang="es-ES_tradnl">
              <a:solidFill>
                <a:prstClr val="black"/>
              </a:solidFill>
            </a:endParaRPr>
          </a:p>
        </p:txBody>
      </p:sp>
    </p:spTree>
    <p:extLst>
      <p:ext uri="{BB962C8B-B14F-4D97-AF65-F5344CB8AC3E}">
        <p14:creationId xmlns:p14="http://schemas.microsoft.com/office/powerpoint/2010/main" val="10578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88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nSpc>
                <a:spcPct val="90000"/>
              </a:lnSpc>
              <a:buSzTx/>
              <a:buNone/>
              <a:defRPr sz="4000" i="1">
                <a:solidFill>
                  <a:srgbClr val="FFFFFF"/>
                </a:solidFill>
              </a:defRPr>
            </a:lvl1pPr>
            <a:lvl2pPr marL="0" indent="228600">
              <a:lnSpc>
                <a:spcPct val="90000"/>
              </a:lnSpc>
              <a:buSzTx/>
              <a:buNone/>
              <a:defRPr sz="4000" i="1">
                <a:solidFill>
                  <a:srgbClr val="FFFFFF"/>
                </a:solidFill>
              </a:defRPr>
            </a:lvl2pPr>
            <a:lvl3pPr marL="0" indent="457200">
              <a:lnSpc>
                <a:spcPct val="90000"/>
              </a:lnSpc>
              <a:buSzTx/>
              <a:buNone/>
              <a:defRPr sz="4000" i="1">
                <a:solidFill>
                  <a:srgbClr val="FFFFFF"/>
                </a:solidFill>
              </a:defRPr>
            </a:lvl3pPr>
            <a:lvl4pPr marL="0" indent="685800">
              <a:lnSpc>
                <a:spcPct val="90000"/>
              </a:lnSpc>
              <a:buSzTx/>
              <a:buNone/>
              <a:defRPr sz="4000" i="1">
                <a:solidFill>
                  <a:srgbClr val="FFFFFF"/>
                </a:solidFill>
              </a:defRPr>
            </a:lvl4pPr>
            <a:lvl5pPr marL="0" indent="914400">
              <a:lnSpc>
                <a:spcPct val="90000"/>
              </a:lnSpc>
              <a:buSzTx/>
              <a:buNone/>
              <a:defRPr sz="40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50112" y="389120"/>
            <a:ext cx="11703936" cy="1628160"/>
          </a:xfrm>
          <a:prstGeom prst="rect">
            <a:avLst/>
          </a:prstGeom>
        </p:spPr>
        <p:txBody>
          <a:bodyPr lIns="0" tIns="0" rIns="0" bIns="0" anchor="ctr"/>
          <a:lstStyle/>
          <a:p>
            <a:pPr algn="ctr"/>
            <a:endParaRPr lang="es-AR" sz="4693"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50112" y="2281984"/>
            <a:ext cx="11703936" cy="5656576"/>
          </a:xfrm>
          <a:prstGeom prst="rect">
            <a:avLst/>
          </a:prstGeom>
        </p:spPr>
        <p:txBody>
          <a:bodyPr lIns="0" tIns="0" rIns="0" bIns="0"/>
          <a:lstStyle/>
          <a:p>
            <a:endParaRPr lang="es-AR" sz="341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248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slid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78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267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650112" y="389120"/>
            <a:ext cx="11703936" cy="1628160"/>
          </a:xfrm>
          <a:prstGeom prst="rect">
            <a:avLst/>
          </a:prstGeom>
        </p:spPr>
        <p:txBody>
          <a:bodyPr lIns="0" tIns="0" rIns="0" bIns="0" anchor="ctr"/>
          <a:lstStyle/>
          <a:p>
            <a:pPr algn="ctr"/>
            <a:endParaRPr lang="es-AR" sz="4693" b="0" strike="noStrike" spc="-1">
              <a:solidFill>
                <a:srgbClr val="000000"/>
              </a:solidFill>
              <a:uFill>
                <a:solidFill>
                  <a:srgbClr val="FFFFFF"/>
                </a:solidFill>
              </a:uFill>
              <a:latin typeface="Arial"/>
            </a:endParaRPr>
          </a:p>
        </p:txBody>
      </p:sp>
      <p:sp>
        <p:nvSpPr>
          <p:cNvPr id="115" name="PlaceHolder 2"/>
          <p:cNvSpPr>
            <a:spLocks noGrp="1"/>
          </p:cNvSpPr>
          <p:nvPr>
            <p:ph type="subTitle"/>
          </p:nvPr>
        </p:nvSpPr>
        <p:spPr>
          <a:xfrm>
            <a:off x="650112" y="2281984"/>
            <a:ext cx="11703936" cy="5656576"/>
          </a:xfrm>
          <a:prstGeom prst="rect">
            <a:avLst/>
          </a:prstGeom>
        </p:spPr>
        <p:txBody>
          <a:bodyPr lIns="0" tIns="0" rIns="0" bIns="0" anchor="ctr"/>
          <a:lstStyle/>
          <a:p>
            <a:pPr algn="ctr"/>
            <a:endParaRPr lang="es-AR" sz="341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8477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362" y="768154"/>
            <a:ext cx="12286438" cy="654025"/>
          </a:xfrm>
        </p:spPr>
        <p:txBody>
          <a:bodyPr wrap="square">
            <a:spAutoFit/>
          </a:bodyPr>
          <a:lstStyle>
            <a:lvl1pPr>
              <a:lnSpc>
                <a:spcPts val="4267"/>
              </a:lnSpc>
              <a:defRPr sz="3982" baseline="0">
                <a:solidFill>
                  <a:schemeClr val="accent4"/>
                </a:solidFill>
                <a:latin typeface="Helvetica" charset="0"/>
                <a:ea typeface="Helvetica" charset="0"/>
                <a:cs typeface="Helvetica" charset="0"/>
              </a:defRPr>
            </a:lvl1pPr>
          </a:lstStyle>
          <a:p>
            <a:r>
              <a:rPr lang="en-US" dirty="0"/>
              <a:t>Click to edit Master title</a:t>
            </a:r>
          </a:p>
        </p:txBody>
      </p:sp>
      <p:sp>
        <p:nvSpPr>
          <p:cNvPr id="6" name="Slide Number Placeholder 5"/>
          <p:cNvSpPr>
            <a:spLocks noGrp="1"/>
          </p:cNvSpPr>
          <p:nvPr>
            <p:ph type="sldNum" sz="quarter" idx="12"/>
          </p:nvPr>
        </p:nvSpPr>
        <p:spPr>
          <a:xfrm>
            <a:off x="10442495" y="9040143"/>
            <a:ext cx="410369" cy="379591"/>
          </a:xfrm>
          <a:prstGeom prst="rect">
            <a:avLst/>
          </a:prstGeom>
        </p:spPr>
        <p:txBody>
          <a:bodyPr/>
          <a:lstStyle/>
          <a:p>
            <a:fld id="{1091122D-3E76-4B05-B34D-475B13E32F3F}" type="slidenum">
              <a:rPr lang="en-US" smtClean="0"/>
              <a:t>‹#›</a:t>
            </a:fld>
            <a:endParaRPr lang="en-US"/>
          </a:p>
        </p:txBody>
      </p:sp>
    </p:spTree>
    <p:extLst>
      <p:ext uri="{BB962C8B-B14F-4D97-AF65-F5344CB8AC3E}">
        <p14:creationId xmlns:p14="http://schemas.microsoft.com/office/powerpoint/2010/main" val="469377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25120" y="9155379"/>
            <a:ext cx="9103360" cy="260096"/>
          </a:xfrm>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4" name="Title 3"/>
          <p:cNvSpPr>
            <a:spLocks noGrp="1"/>
          </p:cNvSpPr>
          <p:nvPr>
            <p:ph type="title"/>
          </p:nvPr>
        </p:nvSpPr>
        <p:spPr>
          <a:xfrm>
            <a:off x="325120" y="386429"/>
            <a:ext cx="5852161" cy="8494163"/>
          </a:xfrm>
        </p:spPr>
        <p:txBody>
          <a:bodyPr/>
          <a:lstStyle>
            <a:lvl1pPr>
              <a:lnSpc>
                <a:spcPct val="90000"/>
              </a:lnSpc>
              <a:defRPr sz="3413" b="0">
                <a:solidFill>
                  <a:schemeClr val="bg2"/>
                </a:solidFill>
              </a:defRPr>
            </a:lvl1pPr>
          </a:lstStyle>
          <a:p>
            <a:r>
              <a:rPr lang="en-US" dirty="0"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37865" y="457577"/>
            <a:ext cx="741815" cy="400981"/>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10539730" y="8732316"/>
            <a:ext cx="2238724" cy="756560"/>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6353386" y="768516"/>
            <a:ext cx="6111888" cy="6992877"/>
          </a:xfrm>
          <a:prstGeom prst="rect">
            <a:avLst/>
          </a:prstGeom>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25120" y="381474"/>
            <a:ext cx="5852160" cy="8521485"/>
          </a:xfrm>
        </p:spPr>
        <p:txBody>
          <a:bodyPr/>
          <a:lstStyle>
            <a:lvl1pPr>
              <a:lnSpc>
                <a:spcPct val="90000"/>
              </a:lnSpc>
              <a:defRPr>
                <a:solidFill>
                  <a:schemeClr val="bg2"/>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2271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325120" y="2131342"/>
            <a:ext cx="5852160" cy="6797175"/>
          </a:xfrm>
        </p:spPr>
        <p:txBody>
          <a:bodyPr/>
          <a:lstStyle>
            <a:lvl1pPr marL="0" indent="0">
              <a:spcBef>
                <a:spcPts val="0"/>
              </a:spcBef>
              <a:tabLst>
                <a:tab pos="5603717" algn="dec"/>
              </a:tabLst>
              <a:defRPr/>
            </a:lvl1pPr>
            <a:lvl2pPr marL="246095" indent="-246095">
              <a:spcBef>
                <a:spcPts val="0"/>
              </a:spcBef>
              <a:tabLst/>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0"/>
              </a:spcBef>
              <a:spcAft>
                <a:spcPts val="0"/>
              </a:spcAft>
              <a:buClrTx/>
              <a:buSzTx/>
              <a:buFont typeface="Arial"/>
              <a:buNone/>
              <a:tabLst>
                <a:tab pos="5722023"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6827520" y="2131342"/>
            <a:ext cx="5852160" cy="6797175"/>
          </a:xfrm>
        </p:spPr>
        <p:txBody>
          <a:bodyPr/>
          <a:lstStyle>
            <a:lvl1pPr marL="0" indent="0">
              <a:spcBef>
                <a:spcPts val="0"/>
              </a:spcBef>
              <a:tabLst>
                <a:tab pos="560371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1564"/>
              </a:spcBef>
              <a:spcAft>
                <a:spcPts val="0"/>
              </a:spcAft>
              <a:buClrTx/>
              <a:buSzTx/>
              <a:buFont typeface="Arial"/>
              <a:buNone/>
              <a:tabLst>
                <a:tab pos="5722023"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nSpc>
                <a:spcPct val="90000"/>
              </a:lnSpc>
              <a:buSzTx/>
              <a:buNone/>
              <a:defRPr sz="4000" i="1">
                <a:solidFill>
                  <a:srgbClr val="FFFFFF"/>
                </a:solidFill>
              </a:defRPr>
            </a:lvl1pPr>
            <a:lvl2pPr marL="0" indent="228600">
              <a:lnSpc>
                <a:spcPct val="90000"/>
              </a:lnSpc>
              <a:buSzTx/>
              <a:buNone/>
              <a:defRPr sz="4000" i="1">
                <a:solidFill>
                  <a:srgbClr val="FFFFFF"/>
                </a:solidFill>
              </a:defRPr>
            </a:lvl2pPr>
            <a:lvl3pPr marL="0" indent="457200">
              <a:lnSpc>
                <a:spcPct val="90000"/>
              </a:lnSpc>
              <a:buSzTx/>
              <a:buNone/>
              <a:defRPr sz="4000" i="1">
                <a:solidFill>
                  <a:srgbClr val="FFFFFF"/>
                </a:solidFill>
              </a:defRPr>
            </a:lvl3pPr>
            <a:lvl4pPr marL="0" indent="685800">
              <a:lnSpc>
                <a:spcPct val="90000"/>
              </a:lnSpc>
              <a:buSzTx/>
              <a:buNone/>
              <a:defRPr sz="4000" i="1">
                <a:solidFill>
                  <a:srgbClr val="FFFFFF"/>
                </a:solidFill>
              </a:defRPr>
            </a:lvl4pPr>
            <a:lvl5pPr marL="0" indent="914400">
              <a:lnSpc>
                <a:spcPct val="90000"/>
              </a:lnSpc>
              <a:buSzTx/>
              <a:buNone/>
              <a:defRPr sz="40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25120" y="398815"/>
            <a:ext cx="5852160" cy="1903515"/>
          </a:xfrm>
        </p:spPr>
        <p:txBody>
          <a:bodyPr/>
          <a:lstStyle>
            <a:lvl1pPr>
              <a:defRPr sz="2276">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325120" y="2866356"/>
            <a:ext cx="5852160" cy="5895509"/>
          </a:xfrm>
        </p:spPr>
        <p:txBody>
          <a:bodyPr/>
          <a:lstStyle>
            <a:lvl1pPr>
              <a:lnSpc>
                <a:spcPct val="90000"/>
              </a:lnSpc>
              <a:spcBef>
                <a:spcPts val="0"/>
              </a:spcBef>
              <a:defRPr sz="13653" b="1" baseline="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25120" y="398815"/>
            <a:ext cx="5852160" cy="1903515"/>
          </a:xfrm>
        </p:spPr>
        <p:txBody>
          <a:bodyPr/>
          <a:lstStyle>
            <a:lvl1pPr>
              <a:defRPr sz="2276">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325120" y="2866356"/>
            <a:ext cx="5852160" cy="5895509"/>
          </a:xfrm>
        </p:spPr>
        <p:txBody>
          <a:bodyPr/>
          <a:lstStyle>
            <a:lvl1pPr>
              <a:lnSpc>
                <a:spcPct val="90000"/>
              </a:lnSpc>
              <a:spcBef>
                <a:spcPts val="0"/>
              </a:spcBef>
              <a:defRPr sz="13653"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502400" y="0"/>
            <a:ext cx="6502400" cy="9753600"/>
          </a:xfrm>
        </p:spPr>
        <p:txBody>
          <a:bodyPr/>
          <a:lstStyle>
            <a:lvl1pPr>
              <a:defRPr>
                <a:solidFill>
                  <a:schemeClr val="bg2"/>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25120" y="502853"/>
            <a:ext cx="12354560" cy="8483224"/>
          </a:xfrm>
        </p:spPr>
        <p:txBody>
          <a:bodyPr/>
          <a:lstStyle>
            <a:lvl1pPr>
              <a:lnSpc>
                <a:spcPct val="90000"/>
              </a:lnSpc>
              <a:defRPr sz="13653"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5"/>
            <a:ext cx="7377724" cy="8572786"/>
          </a:xfrm>
        </p:spPr>
        <p:txBody>
          <a:bodyPr/>
          <a:lstStyle>
            <a:lvl1pPr marL="167073" indent="-167073">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5852160" cy="820726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6827520" y="936346"/>
            <a:ext cx="5852160" cy="7963932"/>
          </a:xfrm>
        </p:spPr>
        <p:txBody>
          <a:bodyPr/>
          <a:lstStyle>
            <a:lvl1pPr>
              <a:spcBef>
                <a:spcPts val="1564"/>
              </a:spcBef>
              <a:spcAft>
                <a:spcPts val="0"/>
              </a:spcAft>
              <a:defRPr/>
            </a:lvl1pPr>
            <a:lvl2pPr>
              <a:spcBef>
                <a:spcPts val="1564"/>
              </a:spcBef>
              <a:defRPr/>
            </a:lvl2pPr>
            <a:lvl3pPr>
              <a:spcBef>
                <a:spcPts val="1564"/>
              </a:spcBef>
              <a:defRPr/>
            </a:lvl3pPr>
            <a:lvl4pPr>
              <a:spcBef>
                <a:spcPts val="1564"/>
              </a:spcBef>
              <a:defRPr/>
            </a:lvl4pPr>
            <a:lvl5pPr>
              <a:spcBef>
                <a:spcPts val="1564"/>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0328"/>
            <a:ext cx="5852160" cy="568959"/>
          </a:xfrm>
        </p:spPr>
        <p:txBody>
          <a:bodyPr/>
          <a:lstStyle>
            <a:lvl1pPr>
              <a:defRPr sz="1564"/>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819227"/>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325120" y="2132788"/>
            <a:ext cx="5852160" cy="6799825"/>
          </a:xfrm>
        </p:spPr>
        <p:txBody>
          <a:bodyPr/>
          <a:lstStyle>
            <a:lvl1pPr>
              <a:spcBef>
                <a:spcPts val="0"/>
              </a:spcBef>
              <a:defRPr sz="199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6827520" y="2132788"/>
            <a:ext cx="5852160" cy="6799825"/>
          </a:xfrm>
        </p:spPr>
        <p:txBody>
          <a:bodyPr/>
          <a:lstStyle>
            <a:lvl1pPr>
              <a:spcBef>
                <a:spcPts val="0"/>
              </a:spcBef>
              <a:defRPr sz="199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91033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6827520" y="2073543"/>
            <a:ext cx="5852160" cy="6807051"/>
          </a:xfrm>
        </p:spPr>
        <p:txBody>
          <a:bodyPr/>
          <a:lstStyle>
            <a:lvl1pPr>
              <a:defRPr sz="2276"/>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73544"/>
            <a:ext cx="5852160" cy="6807049"/>
          </a:xfrm>
        </p:spPr>
        <p:txBody>
          <a:bodyPr/>
          <a:lstStyle>
            <a:lvl1pPr>
              <a:defRPr sz="2276"/>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9522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Content Placeholder 5"/>
          <p:cNvSpPr>
            <a:spLocks noGrp="1"/>
          </p:cNvSpPr>
          <p:nvPr>
            <p:ph sz="quarter" idx="12"/>
          </p:nvPr>
        </p:nvSpPr>
        <p:spPr>
          <a:xfrm>
            <a:off x="325120" y="1887798"/>
            <a:ext cx="5852160" cy="6992795"/>
          </a:xfrm>
        </p:spPr>
        <p:txBody>
          <a:bodyPr/>
          <a:lstStyle>
            <a:lvl1pPr>
              <a:defRPr sz="3413"/>
            </a:lvl1pPr>
          </a:lstStyle>
          <a:p>
            <a:pPr lvl="0"/>
            <a:r>
              <a:rPr lang="en-US" smtClean="0"/>
              <a:t>Click to edit Master text styles</a:t>
            </a:r>
          </a:p>
        </p:txBody>
      </p:sp>
      <p:sp>
        <p:nvSpPr>
          <p:cNvPr id="8" name="Content Placeholder 7"/>
          <p:cNvSpPr>
            <a:spLocks noGrp="1"/>
          </p:cNvSpPr>
          <p:nvPr>
            <p:ph sz="quarter" idx="13"/>
          </p:nvPr>
        </p:nvSpPr>
        <p:spPr>
          <a:xfrm>
            <a:off x="6827520" y="2117496"/>
            <a:ext cx="5852160" cy="6763097"/>
          </a:xfrm>
        </p:spPr>
        <p:txBody>
          <a:bodyPr/>
          <a:lstStyle>
            <a:lvl1pPr>
              <a:defRPr sz="1991"/>
            </a:lvl1pPr>
            <a:lvl2pPr>
              <a:defRPr sz="1991"/>
            </a:lvl2pPr>
            <a:lvl3pPr>
              <a:defRPr sz="1991"/>
            </a:lvl3pPr>
            <a:lvl4pPr>
              <a:defRPr sz="1991"/>
            </a:lvl4pPr>
            <a:lvl5pPr>
              <a:defRPr sz="199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91033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68275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73542"/>
            <a:ext cx="2600960" cy="6807049"/>
          </a:xfrm>
        </p:spPr>
        <p:txBody>
          <a:bodyPr/>
          <a:lstStyle>
            <a:lvl1pPr>
              <a:spcBef>
                <a:spcPts val="1564"/>
              </a:spcBef>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5763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100787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502400" y="0"/>
            <a:ext cx="6502400" cy="97536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25120" y="780288"/>
            <a:ext cx="58521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80769"/>
            <a:ext cx="5852160" cy="6799825"/>
          </a:xfrm>
        </p:spPr>
        <p:txBody>
          <a:bodyPr/>
          <a:lstStyle>
            <a:lvl1pPr>
              <a:defRPr sz="2276"/>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502400" y="0"/>
            <a:ext cx="6502400" cy="97536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25120" y="381474"/>
            <a:ext cx="5852160" cy="121378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325120" y="2080767"/>
            <a:ext cx="2600960" cy="6799825"/>
          </a:xfrm>
        </p:spPr>
        <p:txBody>
          <a:bodyPr/>
          <a:lstStyle>
            <a:lvl1pPr>
              <a:spcBef>
                <a:spcPts val="1564"/>
              </a:spcBef>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576320" y="2080767"/>
            <a:ext cx="2600960" cy="6799825"/>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1959390"/>
            <a:ext cx="5852160" cy="676249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68275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10" name="Text Placeholder 9"/>
          <p:cNvSpPr>
            <a:spLocks noGrp="1"/>
          </p:cNvSpPr>
          <p:nvPr>
            <p:ph type="body" sz="quarter" idx="16"/>
          </p:nvPr>
        </p:nvSpPr>
        <p:spPr>
          <a:xfrm>
            <a:off x="100787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502400" y="0"/>
            <a:ext cx="6502400" cy="9753600"/>
          </a:xfrm>
          <a:prstGeom prst="rect">
            <a:avLst/>
          </a:prstGeom>
          <a:solidFill>
            <a:schemeClr val="tx1"/>
          </a:solidFill>
        </p:spPr>
        <p:txBody>
          <a:bodyPr wrap="square" lIns="0" tIns="0" rIns="0" bIns="0" rtlCol="0" anchor="ctr">
            <a:noAutofit/>
          </a:bodyPr>
          <a:lstStyle/>
          <a:p>
            <a:pPr defTabSz="975345" hangingPunct="1"/>
            <a:endParaRPr lang="en-US" sz="1707" kern="1200" err="1">
              <a:solidFill>
                <a:srgbClr val="FFFFFF"/>
              </a:solidFill>
              <a:latin typeface="Arial"/>
              <a:ea typeface=""/>
              <a:cs typeface="Arial"/>
            </a:endParaRPr>
          </a:p>
        </p:txBody>
      </p:sp>
      <p:sp>
        <p:nvSpPr>
          <p:cNvPr id="2" name="Title 1"/>
          <p:cNvSpPr>
            <a:spLocks noGrp="1"/>
          </p:cNvSpPr>
          <p:nvPr>
            <p:ph type="title"/>
          </p:nvPr>
        </p:nvSpPr>
        <p:spPr>
          <a:xfrm>
            <a:off x="325120" y="1959390"/>
            <a:ext cx="5852160" cy="676249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6827520" y="2132788"/>
            <a:ext cx="5852160" cy="6639777"/>
          </a:xfrm>
        </p:spPr>
        <p:txBody>
          <a:bodyPr/>
          <a:lstStyle>
            <a:lvl1pPr>
              <a:defRPr>
                <a:solidFill>
                  <a:schemeClr val="bg2"/>
                </a:solidFill>
              </a:defRPr>
            </a:lvl1pPr>
            <a:lvl2pPr marL="0" indent="0">
              <a:spcBef>
                <a:spcPts val="1564"/>
              </a:spcBef>
              <a:buFontTx/>
              <a:buNone/>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502400" y="0"/>
            <a:ext cx="6502400" cy="97536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25120" y="381475"/>
            <a:ext cx="5852160" cy="834920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5"/>
            <a:ext cx="5852160" cy="834920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72248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502401" y="4876800"/>
            <a:ext cx="6502400" cy="4876800"/>
          </a:xfrm>
          <a:solidFill>
            <a:schemeClr val="accent2"/>
          </a:solidFill>
        </p:spPr>
        <p:txBody>
          <a:bodyPr lIns="228600" tIns="192024" rIns="228600" bIns="228600"/>
          <a:lstStyle>
            <a:lvl1pPr>
              <a:defRPr sz="1991">
                <a:solidFill>
                  <a:schemeClr val="bg2"/>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12" name="Text Placeholder 11"/>
          <p:cNvSpPr>
            <a:spLocks noGrp="1"/>
          </p:cNvSpPr>
          <p:nvPr>
            <p:ph type="body" sz="quarter" idx="13"/>
          </p:nvPr>
        </p:nvSpPr>
        <p:spPr>
          <a:xfrm>
            <a:off x="325120" y="346796"/>
            <a:ext cx="5852160" cy="568959"/>
          </a:xfrm>
        </p:spPr>
        <p:txBody>
          <a:bodyPr/>
          <a:lstStyle>
            <a:lvl1pPr>
              <a:defRPr sz="2276"/>
            </a:lvl1pPr>
          </a:lstStyle>
          <a:p>
            <a:pPr lvl="0"/>
            <a:r>
              <a:rPr lang="en-US" dirty="0" smtClean="0"/>
              <a:t>Click to edit Master text styles</a:t>
            </a:r>
          </a:p>
        </p:txBody>
      </p:sp>
      <p:sp>
        <p:nvSpPr>
          <p:cNvPr id="7" name="Text Placeholder 6"/>
          <p:cNvSpPr>
            <a:spLocks noGrp="1"/>
          </p:cNvSpPr>
          <p:nvPr>
            <p:ph type="body" sz="quarter" idx="14"/>
          </p:nvPr>
        </p:nvSpPr>
        <p:spPr>
          <a:xfrm>
            <a:off x="325120" y="2080769"/>
            <a:ext cx="5852160" cy="6615668"/>
          </a:xfrm>
        </p:spPr>
        <p:txBody>
          <a:bodyPr/>
          <a:lstStyle>
            <a:lvl1pPr>
              <a:defRPr sz="2276"/>
            </a:lvl1pPr>
            <a:lvl2pPr>
              <a:defRPr sz="1991"/>
            </a:lvl2pPr>
            <a:lvl3pPr>
              <a:defRPr sz="1991"/>
            </a:lvl3pPr>
            <a:lvl4pPr>
              <a:defRPr sz="1991"/>
            </a:lvl4pPr>
            <a:lvl5pPr>
              <a:defRPr sz="199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9753600" y="0"/>
            <a:ext cx="3251200" cy="4876800"/>
          </a:xfrm>
          <a:solidFill>
            <a:schemeClr val="bg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502400" y="0"/>
            <a:ext cx="3251200" cy="4876800"/>
          </a:xfrm>
          <a:solidFill>
            <a:schemeClr val="accent3"/>
          </a:solidFill>
        </p:spPr>
        <p:txBody>
          <a:bodyPr lIns="228600" tIns="192024" rIns="228600" bIns="228600"/>
          <a:lstStyle>
            <a:lvl1pPr>
              <a:defRPr sz="1991">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502401" y="4876800"/>
            <a:ext cx="6502400" cy="4876800"/>
          </a:xfrm>
          <a:solidFill>
            <a:schemeClr val="accent3"/>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4876800"/>
            <a:ext cx="6502400" cy="4876800"/>
          </a:xfrm>
          <a:solidFill>
            <a:schemeClr val="tx1"/>
          </a:solidFill>
        </p:spPr>
        <p:txBody>
          <a:bodyPr lIns="228600" tIns="192024" rIns="228600" bIns="228600"/>
          <a:lstStyle>
            <a:lvl1pPr>
              <a:defRPr sz="1991">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753600" y="0"/>
            <a:ext cx="3251200" cy="4876800"/>
          </a:xfrm>
          <a:solidFill>
            <a:schemeClr val="tx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502400" y="0"/>
            <a:ext cx="3251200" cy="4876800"/>
          </a:xfrm>
          <a:solidFill>
            <a:schemeClr val="tx2">
              <a:lumMod val="50000"/>
            </a:schemeClr>
          </a:solidFill>
        </p:spPr>
        <p:txBody>
          <a:bodyPr lIns="228600" tIns="192024" rIns="228600" bIns="228600"/>
          <a:lstStyle>
            <a:lvl1pPr>
              <a:defRPr sz="1991">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6502399" cy="4876802"/>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753597" y="4876800"/>
            <a:ext cx="3251200" cy="4876800"/>
          </a:xfrm>
          <a:solidFill>
            <a:schemeClr val="accent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251200" y="4876800"/>
            <a:ext cx="3251200" cy="4876800"/>
          </a:xfrm>
          <a:solidFill>
            <a:schemeClr val="accent3"/>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502402" y="4876800"/>
            <a:ext cx="3251196" cy="4876800"/>
          </a:xfrm>
          <a:solidFill>
            <a:schemeClr val="accent2"/>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4876800"/>
            <a:ext cx="3251200" cy="4876800"/>
          </a:xfrm>
          <a:solidFill>
            <a:schemeClr val="bg1"/>
          </a:solidFill>
        </p:spPr>
        <p:txBody>
          <a:bodyPr lIns="228600" tIns="192024" rIns="228600" bIns="228600"/>
          <a:lstStyle>
            <a:lvl1pPr>
              <a:defRPr sz="1991">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13004799" cy="4876802"/>
          </a:xfrm>
          <a:solidFill>
            <a:schemeClr val="tx1"/>
          </a:solidFill>
        </p:spPr>
        <p:txBody>
          <a:bodyPr lIns="228600" tIns="155448" rIns="228600" bIns="228600"/>
          <a:lstStyle>
            <a:lvl1pPr>
              <a:defRPr sz="6827">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13004799" cy="2447434"/>
          </a:xfrm>
          <a:solidFill>
            <a:schemeClr val="tx1"/>
          </a:solidFill>
        </p:spPr>
        <p:txBody>
          <a:bodyPr lIns="228600" tIns="201168" rIns="228600" bIns="228600"/>
          <a:lstStyle>
            <a:lvl1pPr>
              <a:defRPr sz="3413">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lnSpc>
                <a:spcPct val="90000"/>
              </a:lnSpc>
              <a:defRPr sz="7000">
                <a:solidFill>
                  <a:srgbClr val="00FA92"/>
                </a:solidFill>
              </a:defRPr>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nSpc>
                <a:spcPct val="90000"/>
              </a:lnSpc>
              <a:buSzTx/>
              <a:buNone/>
              <a:defRPr sz="4000" i="1">
                <a:solidFill>
                  <a:srgbClr val="FFFFFF"/>
                </a:solidFill>
              </a:defRPr>
            </a:lvl1pPr>
            <a:lvl2pPr marL="0" indent="228600">
              <a:lnSpc>
                <a:spcPct val="90000"/>
              </a:lnSpc>
              <a:buSzTx/>
              <a:buNone/>
              <a:defRPr sz="4000" i="1">
                <a:solidFill>
                  <a:srgbClr val="FFFFFF"/>
                </a:solidFill>
              </a:defRPr>
            </a:lvl2pPr>
            <a:lvl3pPr marL="0" indent="457200">
              <a:lnSpc>
                <a:spcPct val="90000"/>
              </a:lnSpc>
              <a:buSzTx/>
              <a:buNone/>
              <a:defRPr sz="4000" i="1">
                <a:solidFill>
                  <a:srgbClr val="FFFFFF"/>
                </a:solidFill>
              </a:defRPr>
            </a:lvl3pPr>
            <a:lvl4pPr marL="0" indent="685800">
              <a:lnSpc>
                <a:spcPct val="90000"/>
              </a:lnSpc>
              <a:buSzTx/>
              <a:buNone/>
              <a:defRPr sz="4000" i="1">
                <a:solidFill>
                  <a:srgbClr val="FFFFFF"/>
                </a:solidFill>
              </a:defRPr>
            </a:lvl4pPr>
            <a:lvl5pPr marL="0" indent="914400">
              <a:lnSpc>
                <a:spcPct val="90000"/>
              </a:lnSpc>
              <a:buSzTx/>
              <a:buNone/>
              <a:defRPr sz="40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418667"/>
            <a:ext cx="3251200" cy="4334933"/>
          </a:xfrm>
          <a:solidFill>
            <a:schemeClr val="tx1"/>
          </a:solidFill>
        </p:spPr>
        <p:txBody>
          <a:bodyPr lIns="228600" tIns="155448" rIns="228600" bIns="228600"/>
          <a:lstStyle>
            <a:lvl1pPr>
              <a:defRPr>
                <a:solidFill>
                  <a:schemeClr val="bg2"/>
                </a:solidFill>
              </a:defRPr>
            </a:lvl1pPr>
            <a:lvl2pPr>
              <a:defRPr sz="1422">
                <a:solidFill>
                  <a:schemeClr val="bg2"/>
                </a:solidFill>
              </a:defRPr>
            </a:lvl2pPr>
            <a:lvl3pPr>
              <a:defRPr sz="1422">
                <a:solidFill>
                  <a:schemeClr val="bg2"/>
                </a:solidFill>
              </a:defRPr>
            </a:lvl3pPr>
            <a:lvl4pPr>
              <a:defRPr sz="1422">
                <a:solidFill>
                  <a:schemeClr val="bg2"/>
                </a:solidFill>
              </a:defRPr>
            </a:lvl4pPr>
            <a:lvl5pPr>
              <a:defRPr sz="1422">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3251200" cy="9753600"/>
          </a:xfrm>
          <a:solidFill>
            <a:schemeClr val="tx1"/>
          </a:solidFill>
        </p:spPr>
        <p:txBody>
          <a:bodyPr lIns="228600" tIns="182880" rIns="228600" bIns="228600"/>
          <a:lstStyle>
            <a:lvl1pPr>
              <a:defRPr sz="2276">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251200" y="0"/>
            <a:ext cx="3251200" cy="9753600"/>
          </a:xfrm>
          <a:solidFill>
            <a:schemeClr val="accent2"/>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6502400" y="0"/>
            <a:ext cx="3251200" cy="9753600"/>
          </a:xfrm>
          <a:solidFill>
            <a:schemeClr val="accent3"/>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753600" y="0"/>
            <a:ext cx="3251200" cy="9753600"/>
          </a:xfrm>
          <a:solidFill>
            <a:schemeClr val="tx2">
              <a:lumMod val="75000"/>
            </a:schemeClr>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3251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325120" y="2117192"/>
            <a:ext cx="2600960" cy="6550566"/>
          </a:xfrm>
        </p:spPr>
        <p:txBody>
          <a:bodyPr/>
          <a:lstStyle>
            <a:lvl1pPr>
              <a:defRPr sz="1991"/>
            </a:lvl1pPr>
            <a:lvl2pPr>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576320" y="1264356"/>
            <a:ext cx="9103360" cy="72519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325120" y="2117192"/>
            <a:ext cx="2600960" cy="6550566"/>
          </a:xfrm>
        </p:spPr>
        <p:txBody>
          <a:bodyPr/>
          <a:lstStyle>
            <a:lvl1pPr>
              <a:defRPr sz="1991"/>
            </a:lvl1pPr>
            <a:lvl2pPr>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325120" y="2080768"/>
            <a:ext cx="2600960" cy="6641118"/>
          </a:xfrm>
        </p:spPr>
        <p:txBody>
          <a:bodyPr/>
          <a:lstStyle>
            <a:lvl1pPr>
              <a:defRPr sz="2276"/>
            </a:lvl1pPr>
            <a:lvl2pPr>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576320" y="2132787"/>
            <a:ext cx="2600960" cy="6554419"/>
          </a:xfrm>
        </p:spPr>
        <p:txBody>
          <a:bodyPr/>
          <a:lstStyle>
            <a:lvl1pPr>
              <a:defRPr sz="1991"/>
            </a:lvl1pPr>
            <a:lvl2pPr marL="0" indent="0">
              <a:buNone/>
              <a:defRPr sz="1422"/>
            </a:lvl2pPr>
            <a:lvl3pPr>
              <a:defRPr sz="1422"/>
            </a:lvl3pPr>
            <a:lvl4pPr>
              <a:defRPr sz="1422"/>
            </a:lvl4pPr>
            <a:lvl5pPr>
              <a:defRPr sz="142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6502400" y="0"/>
            <a:ext cx="6502400" cy="97536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325120" y="2080768"/>
            <a:ext cx="2600960" cy="6641118"/>
          </a:xfrm>
        </p:spPr>
        <p:txBody>
          <a:bodyPr/>
          <a:lstStyle>
            <a:lvl1pPr>
              <a:defRPr sz="2276"/>
            </a:lvl1pPr>
            <a:lvl2pPr>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576320" y="2132787"/>
            <a:ext cx="2600960" cy="6554419"/>
          </a:xfrm>
        </p:spPr>
        <p:txBody>
          <a:bodyPr/>
          <a:lstStyle>
            <a:lvl1pPr>
              <a:defRPr sz="1991"/>
            </a:lvl1pPr>
            <a:lvl2pPr marL="0" indent="0">
              <a:buNone/>
              <a:defRPr sz="1422"/>
            </a:lvl2pPr>
            <a:lvl3pPr>
              <a:defRPr sz="1422"/>
            </a:lvl3pPr>
            <a:lvl4pPr>
              <a:defRPr sz="1422"/>
            </a:lvl4pPr>
            <a:lvl5pPr>
              <a:defRPr sz="142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6685002" y="2068785"/>
            <a:ext cx="5994678" cy="6554419"/>
          </a:xfrm>
        </p:spPr>
        <p:txBody>
          <a:bodyPr/>
          <a:lstStyle>
            <a:lvl1pPr marL="167073" indent="-167073">
              <a:tabLst/>
              <a:defRPr sz="3413"/>
            </a:lvl1pPr>
            <a:lvl2pPr marL="0" indent="0">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325120" y="364135"/>
            <a:ext cx="2600960" cy="8360761"/>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576320" y="427472"/>
            <a:ext cx="9103360" cy="8718033"/>
          </a:xfrm>
        </p:spPr>
        <p:txBody>
          <a:bodyPr/>
          <a:lstStyle/>
          <a:p>
            <a:r>
              <a:rPr lang="en-US" smtClean="0"/>
              <a:t>Click icon to add table</a:t>
            </a:r>
            <a:endParaRPr lang="en-US"/>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2271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325120" y="2167467"/>
            <a:ext cx="5852160" cy="6797175"/>
          </a:xfrm>
        </p:spPr>
        <p:txBody>
          <a:bodyPr/>
          <a:lstStyle>
            <a:lvl1pPr marL="0" indent="0">
              <a:spcBef>
                <a:spcPts val="0"/>
              </a:spcBef>
              <a:tabLst>
                <a:tab pos="5603717" algn="dec"/>
              </a:tabLst>
              <a:defRPr sz="1564"/>
            </a:lvl1pPr>
            <a:lvl2pPr marL="246095" indent="-246095">
              <a:spcBef>
                <a:spcPts val="0"/>
              </a:spcBef>
              <a:tabLst/>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0"/>
              </a:spcBef>
              <a:spcAft>
                <a:spcPts val="0"/>
              </a:spcAft>
              <a:buClrTx/>
              <a:buSzTx/>
              <a:buFont typeface="Arial"/>
              <a:buNone/>
              <a:tabLst>
                <a:tab pos="5722023"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IBM Cloud / DOC ID / Month XX, 2017 / © 2017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3578" y="4145589"/>
            <a:ext cx="1837645" cy="997636"/>
          </a:xfrm>
          <a:prstGeom prst="rect">
            <a:avLst/>
          </a:prstGeom>
        </p:spPr>
      </p:pic>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25120" y="9155379"/>
            <a:ext cx="9103360" cy="260096"/>
          </a:xfrm>
        </p:spPr>
        <p:txBody>
          <a:bodyPr/>
          <a:lstStyle>
            <a:lvl1pPr>
              <a:defRPr>
                <a:solidFill>
                  <a:schemeClr val="tx1"/>
                </a:solidFill>
              </a:defRPr>
            </a:lvl1pPr>
          </a:lstStyle>
          <a:p>
            <a:r>
              <a:rPr lang="de-DE" smtClean="0">
                <a:solidFill>
                  <a:srgbClr val="000000"/>
                </a:solidFill>
              </a:rPr>
              <a:t>IBM Cloud / DOC ID / Month XX, 2017 / © 2017 IBM Corporation</a:t>
            </a:r>
            <a:endParaRPr lang="en-US">
              <a:solidFill>
                <a:srgbClr val="000000"/>
              </a:solidFill>
            </a:endParaRPr>
          </a:p>
        </p:txBody>
      </p:sp>
      <p:sp>
        <p:nvSpPr>
          <p:cNvPr id="4" name="Title 3"/>
          <p:cNvSpPr>
            <a:spLocks noGrp="1"/>
          </p:cNvSpPr>
          <p:nvPr>
            <p:ph type="title"/>
          </p:nvPr>
        </p:nvSpPr>
        <p:spPr>
          <a:xfrm>
            <a:off x="325120" y="386429"/>
            <a:ext cx="5852161" cy="8494163"/>
          </a:xfrm>
        </p:spPr>
        <p:txBody>
          <a:bodyPr/>
          <a:lstStyle>
            <a:lvl1pPr>
              <a:lnSpc>
                <a:spcPct val="90000"/>
              </a:lnSpc>
              <a:defRPr sz="3413"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37865" y="8922739"/>
            <a:ext cx="741815" cy="400981"/>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6353386" y="768516"/>
            <a:ext cx="6111888" cy="699287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937865" y="455197"/>
            <a:ext cx="741815" cy="401012"/>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10539640" y="8693951"/>
            <a:ext cx="2304607" cy="892109"/>
          </a:xfrm>
          <a:prstGeom prst="rect">
            <a:avLst/>
          </a:prstGeom>
        </p:spPr>
      </p:pic>
    </p:spTree>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solidFill>
                  <a:srgbClr val="000000"/>
                </a:solidFill>
              </a:rPr>
              <a:t>IBM Cloud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25120" y="381474"/>
            <a:ext cx="5852160" cy="8521485"/>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2271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25120" y="2131342"/>
            <a:ext cx="5852160" cy="6797175"/>
          </a:xfrm>
        </p:spPr>
        <p:txBody>
          <a:bodyPr/>
          <a:lstStyle>
            <a:lvl1pPr marL="0" indent="0">
              <a:spcBef>
                <a:spcPts val="0"/>
              </a:spcBef>
              <a:tabLst>
                <a:tab pos="5603717" algn="dec"/>
              </a:tabLst>
              <a:defRPr/>
            </a:lvl1pPr>
            <a:lvl2pPr marL="246095" indent="-246095">
              <a:spcBef>
                <a:spcPts val="0"/>
              </a:spcBef>
              <a:tabLst/>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0"/>
              </a:spcBef>
              <a:spcAft>
                <a:spcPts val="0"/>
              </a:spcAft>
              <a:buClrTx/>
              <a:buSzTx/>
              <a:buFont typeface="Arial"/>
              <a:buNone/>
              <a:tabLst>
                <a:tab pos="5722023"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6827520" y="2131342"/>
            <a:ext cx="5852160" cy="6797175"/>
          </a:xfrm>
        </p:spPr>
        <p:txBody>
          <a:bodyPr/>
          <a:lstStyle>
            <a:lvl1pPr marL="0" indent="0">
              <a:spcBef>
                <a:spcPts val="0"/>
              </a:spcBef>
              <a:tabLst>
                <a:tab pos="560371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1564"/>
              </a:spcBef>
              <a:spcAft>
                <a:spcPts val="0"/>
              </a:spcAft>
              <a:buClrTx/>
              <a:buSzTx/>
              <a:buFont typeface="Arial"/>
              <a:buNone/>
              <a:tabLst>
                <a:tab pos="5722023"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25120" y="398815"/>
            <a:ext cx="5852160" cy="1903515"/>
          </a:xfrm>
        </p:spPr>
        <p:txBody>
          <a:bodyPr/>
          <a:lstStyle>
            <a:lvl1pPr>
              <a:defRPr sz="2276">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25120" y="2866356"/>
            <a:ext cx="5852160" cy="5895509"/>
          </a:xfrm>
        </p:spPr>
        <p:txBody>
          <a:bodyPr/>
          <a:lstStyle>
            <a:lvl1pPr>
              <a:lnSpc>
                <a:spcPct val="90000"/>
              </a:lnSpc>
              <a:spcBef>
                <a:spcPts val="0"/>
              </a:spcBef>
              <a:defRPr sz="13653"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25120" y="398815"/>
            <a:ext cx="5852160" cy="1903515"/>
          </a:xfrm>
        </p:spPr>
        <p:txBody>
          <a:bodyPr/>
          <a:lstStyle>
            <a:lvl1pPr>
              <a:defRPr sz="2276">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25120" y="2866356"/>
            <a:ext cx="5852160" cy="5895509"/>
          </a:xfrm>
        </p:spPr>
        <p:txBody>
          <a:bodyPr/>
          <a:lstStyle>
            <a:lvl1pPr>
              <a:lnSpc>
                <a:spcPct val="90000"/>
              </a:lnSpc>
              <a:spcBef>
                <a:spcPts val="0"/>
              </a:spcBef>
              <a:defRPr sz="13653"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502400" y="0"/>
            <a:ext cx="6502400" cy="9753600"/>
          </a:xfrm>
        </p:spPr>
        <p:txBody>
          <a:bodyPr/>
          <a:lstStyle>
            <a:lvl1pPr>
              <a:defRPr>
                <a:solidFill>
                  <a:schemeClr val="tx1"/>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25120" y="502853"/>
            <a:ext cx="12354560" cy="8483224"/>
          </a:xfrm>
        </p:spPr>
        <p:txBody>
          <a:bodyPr/>
          <a:lstStyle>
            <a:lvl1pPr>
              <a:lnSpc>
                <a:spcPct val="90000"/>
              </a:lnSpc>
              <a:defRPr sz="13653"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5"/>
            <a:ext cx="7377724" cy="8572786"/>
          </a:xfrm>
        </p:spPr>
        <p:txBody>
          <a:bodyPr/>
          <a:lstStyle>
            <a:lvl1pPr marL="167073" indent="-16707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IBM Cloud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5852160" cy="8207265"/>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827520" y="936346"/>
            <a:ext cx="5852160" cy="7963932"/>
          </a:xfrm>
        </p:spPr>
        <p:txBody>
          <a:bodyPr/>
          <a:lstStyle>
            <a:lvl1pPr>
              <a:spcBef>
                <a:spcPts val="1564"/>
              </a:spcBef>
              <a:spcAft>
                <a:spcPts val="0"/>
              </a:spcAft>
              <a:defRPr/>
            </a:lvl1pPr>
            <a:lvl2pPr>
              <a:spcBef>
                <a:spcPts val="1564"/>
              </a:spcBef>
              <a:defRPr/>
            </a:lvl2pPr>
            <a:lvl3pPr>
              <a:spcBef>
                <a:spcPts val="1564"/>
              </a:spcBef>
              <a:defRPr/>
            </a:lvl3pPr>
            <a:lvl4pPr>
              <a:spcBef>
                <a:spcPts val="1564"/>
              </a:spcBef>
              <a:defRPr/>
            </a:lvl4pPr>
            <a:lvl5pPr>
              <a:spcBef>
                <a:spcPts val="1564"/>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0328"/>
            <a:ext cx="5852160" cy="568959"/>
          </a:xfrm>
        </p:spPr>
        <p:txBody>
          <a:bodyPr/>
          <a:lstStyle>
            <a:lvl1pPr>
              <a:defRPr sz="1564"/>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solidFill>
                  <a:srgbClr val="000000"/>
                </a:solidFill>
                <a:latin typeface="Helvetica Light"/>
                <a:ea typeface="Helvetica Light"/>
                <a:cs typeface="Helvetica Light"/>
                <a:sym typeface="Helvetica Light"/>
              </a:defRPr>
            </a:lvl1pPr>
            <a:lvl2pPr marL="685800" indent="-342900">
              <a:spcBef>
                <a:spcPts val="3200"/>
              </a:spcBef>
              <a:defRPr sz="2800">
                <a:solidFill>
                  <a:srgbClr val="000000"/>
                </a:solidFill>
                <a:latin typeface="Helvetica Light"/>
                <a:ea typeface="Helvetica Light"/>
                <a:cs typeface="Helvetica Light"/>
                <a:sym typeface="Helvetica Light"/>
              </a:defRPr>
            </a:lvl2pPr>
            <a:lvl3pPr marL="1028700" indent="-342900">
              <a:spcBef>
                <a:spcPts val="3200"/>
              </a:spcBef>
              <a:defRPr sz="2800">
                <a:solidFill>
                  <a:srgbClr val="000000"/>
                </a:solidFill>
                <a:latin typeface="Helvetica Light"/>
                <a:ea typeface="Helvetica Light"/>
                <a:cs typeface="Helvetica Light"/>
                <a:sym typeface="Helvetica Light"/>
              </a:defRPr>
            </a:lvl3pPr>
            <a:lvl4pPr marL="1371600" indent="-342900">
              <a:spcBef>
                <a:spcPts val="3200"/>
              </a:spcBef>
              <a:defRPr sz="2800">
                <a:solidFill>
                  <a:srgbClr val="000000"/>
                </a:solidFill>
                <a:latin typeface="Helvetica Light"/>
                <a:ea typeface="Helvetica Light"/>
                <a:cs typeface="Helvetica Light"/>
                <a:sym typeface="Helvetica Light"/>
              </a:defRPr>
            </a:lvl4pPr>
            <a:lvl5pPr marL="1714500" indent="-342900">
              <a:spcBef>
                <a:spcPts val="3200"/>
              </a:spcBef>
              <a:defRPr sz="28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819227"/>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25120" y="2132788"/>
            <a:ext cx="5852160" cy="6799825"/>
          </a:xfrm>
        </p:spPr>
        <p:txBody>
          <a:bodyPr/>
          <a:lstStyle>
            <a:lvl1pPr>
              <a:spcBef>
                <a:spcPts val="0"/>
              </a:spcBef>
              <a:defRPr sz="199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6827520" y="2132788"/>
            <a:ext cx="5852160" cy="6799825"/>
          </a:xfrm>
        </p:spPr>
        <p:txBody>
          <a:bodyPr/>
          <a:lstStyle>
            <a:lvl1pPr>
              <a:spcBef>
                <a:spcPts val="0"/>
              </a:spcBef>
              <a:defRPr sz="199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91033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827520" y="2073543"/>
            <a:ext cx="5852160" cy="6807051"/>
          </a:xfrm>
        </p:spPr>
        <p:txBody>
          <a:bodyPr/>
          <a:lstStyle>
            <a:lvl1pPr>
              <a:defRPr sz="2276"/>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73544"/>
            <a:ext cx="5852160" cy="6807049"/>
          </a:xfrm>
        </p:spPr>
        <p:txBody>
          <a:bodyPr/>
          <a:lstStyle>
            <a:lvl1pPr>
              <a:defRPr sz="2276"/>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9522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325120" y="1887798"/>
            <a:ext cx="5852160" cy="6992795"/>
          </a:xfrm>
        </p:spPr>
        <p:txBody>
          <a:bodyPr/>
          <a:lstStyle>
            <a:lvl1pPr>
              <a:defRPr sz="3413"/>
            </a:lvl1pPr>
          </a:lstStyle>
          <a:p>
            <a:pPr lvl="0"/>
            <a:r>
              <a:rPr lang="en-US" dirty="0" smtClean="0"/>
              <a:t>Click to edit Master text styles</a:t>
            </a:r>
          </a:p>
        </p:txBody>
      </p:sp>
      <p:sp>
        <p:nvSpPr>
          <p:cNvPr id="8" name="Content Placeholder 7"/>
          <p:cNvSpPr>
            <a:spLocks noGrp="1"/>
          </p:cNvSpPr>
          <p:nvPr>
            <p:ph sz="quarter" idx="13"/>
          </p:nvPr>
        </p:nvSpPr>
        <p:spPr>
          <a:xfrm>
            <a:off x="6827520" y="2117496"/>
            <a:ext cx="5852160" cy="6763097"/>
          </a:xfrm>
        </p:spPr>
        <p:txBody>
          <a:bodyPr/>
          <a:lstStyle>
            <a:lvl1pPr>
              <a:defRPr sz="1991"/>
            </a:lvl1pPr>
            <a:lvl2pPr>
              <a:defRPr sz="1991"/>
            </a:lvl2pPr>
            <a:lvl3pPr>
              <a:defRPr sz="1991"/>
            </a:lvl3pPr>
            <a:lvl4pPr>
              <a:defRPr sz="1991"/>
            </a:lvl4pPr>
            <a:lvl5pPr>
              <a:defRPr sz="199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91033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8275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73542"/>
            <a:ext cx="2600960" cy="6807049"/>
          </a:xfrm>
        </p:spPr>
        <p:txBody>
          <a:bodyPr/>
          <a:lstStyle>
            <a:lvl1pPr>
              <a:spcBef>
                <a:spcPts val="1564"/>
              </a:spcBef>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5763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10078720" y="2073542"/>
            <a:ext cx="2600960" cy="6807049"/>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25120" y="780288"/>
            <a:ext cx="5852160" cy="1213781"/>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7" name="Text Placeholder 6"/>
          <p:cNvSpPr>
            <a:spLocks noGrp="1"/>
          </p:cNvSpPr>
          <p:nvPr>
            <p:ph type="body" sz="quarter" idx="14"/>
          </p:nvPr>
        </p:nvSpPr>
        <p:spPr>
          <a:xfrm>
            <a:off x="325120" y="2080769"/>
            <a:ext cx="5852160" cy="6799825"/>
          </a:xfrm>
        </p:spPr>
        <p:txBody>
          <a:bodyPr/>
          <a:lstStyle>
            <a:lvl1pPr>
              <a:defRPr sz="2276"/>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502400" y="0"/>
            <a:ext cx="6502400" cy="97536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21378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325120" y="2080767"/>
            <a:ext cx="2600960" cy="6799825"/>
          </a:xfrm>
        </p:spPr>
        <p:txBody>
          <a:bodyPr/>
          <a:lstStyle>
            <a:lvl1pPr>
              <a:spcBef>
                <a:spcPts val="1564"/>
              </a:spcBef>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576320" y="2080767"/>
            <a:ext cx="2600960" cy="6799825"/>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502400" y="0"/>
            <a:ext cx="6502400" cy="97536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25120" y="1959390"/>
            <a:ext cx="5852160" cy="676249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8275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
        <p:nvSpPr>
          <p:cNvPr id="10" name="Text Placeholder 9"/>
          <p:cNvSpPr>
            <a:spLocks noGrp="1"/>
          </p:cNvSpPr>
          <p:nvPr>
            <p:ph type="body" sz="quarter" idx="16"/>
          </p:nvPr>
        </p:nvSpPr>
        <p:spPr>
          <a:xfrm>
            <a:off x="100787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502400" y="0"/>
            <a:ext cx="6502400" cy="9753600"/>
          </a:xfrm>
          <a:prstGeom prst="rect">
            <a:avLst/>
          </a:prstGeom>
          <a:solidFill>
            <a:schemeClr val="tx1"/>
          </a:solidFill>
        </p:spPr>
        <p:txBody>
          <a:bodyPr wrap="square" lIns="0" tIns="0" rIns="0" bIns="0" rtlCol="0" anchor="ctr">
            <a:noAutofit/>
          </a:bodyPr>
          <a:lstStyle/>
          <a:p>
            <a:pPr defTabSz="975345" hangingPunct="1"/>
            <a:endParaRPr lang="en-US" sz="1707" kern="1200" err="1">
              <a:solidFill>
                <a:srgbClr val="FFFFFF"/>
              </a:solidFill>
              <a:latin typeface="Arial"/>
              <a:ea typeface=""/>
              <a:cs typeface="Arial"/>
            </a:endParaRPr>
          </a:p>
        </p:txBody>
      </p:sp>
      <p:sp>
        <p:nvSpPr>
          <p:cNvPr id="2" name="Title 1"/>
          <p:cNvSpPr>
            <a:spLocks noGrp="1"/>
          </p:cNvSpPr>
          <p:nvPr>
            <p:ph type="title"/>
          </p:nvPr>
        </p:nvSpPr>
        <p:spPr>
          <a:xfrm>
            <a:off x="325120" y="1959390"/>
            <a:ext cx="5852160" cy="676249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827520" y="2132788"/>
            <a:ext cx="5852160" cy="6639777"/>
          </a:xfrm>
        </p:spPr>
        <p:txBody>
          <a:bodyPr/>
          <a:lstStyle>
            <a:lvl1pPr>
              <a:defRPr>
                <a:solidFill>
                  <a:schemeClr val="bg2"/>
                </a:solidFill>
              </a:defRPr>
            </a:lvl1pPr>
            <a:lvl2pPr marL="0" indent="0">
              <a:spcBef>
                <a:spcPts val="1564"/>
              </a:spcBef>
              <a:buFontTx/>
              <a:buNone/>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25120" y="381475"/>
            <a:ext cx="5852160" cy="568959"/>
          </a:xfrm>
        </p:spPr>
        <p:txBody>
          <a:bodyPr/>
          <a:lstStyle>
            <a:lvl1pPr>
              <a:defRPr sz="1564"/>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5"/>
            <a:ext cx="5852160" cy="834920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6502400" y="0"/>
            <a:ext cx="6502400" cy="97536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5"/>
            <a:ext cx="5852160" cy="834920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72248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502401" y="4876800"/>
            <a:ext cx="6502400" cy="4876800"/>
          </a:xfrm>
          <a:solidFill>
            <a:schemeClr val="accent2"/>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25120" y="364135"/>
            <a:ext cx="5852160" cy="568959"/>
          </a:xfrm>
        </p:spPr>
        <p:txBody>
          <a:bodyPr/>
          <a:lstStyle>
            <a:lvl1pPr>
              <a:defRPr sz="2276"/>
            </a:lvl1pPr>
          </a:lstStyle>
          <a:p>
            <a:pPr lvl="0"/>
            <a:r>
              <a:rPr lang="en-US" dirty="0" smtClean="0"/>
              <a:t>Click to edit Master text styles</a:t>
            </a:r>
          </a:p>
        </p:txBody>
      </p:sp>
      <p:sp>
        <p:nvSpPr>
          <p:cNvPr id="7" name="Text Placeholder 6"/>
          <p:cNvSpPr>
            <a:spLocks noGrp="1"/>
          </p:cNvSpPr>
          <p:nvPr>
            <p:ph type="body" sz="quarter" idx="14"/>
          </p:nvPr>
        </p:nvSpPr>
        <p:spPr>
          <a:xfrm>
            <a:off x="325120" y="2080769"/>
            <a:ext cx="5852160" cy="6615668"/>
          </a:xfrm>
        </p:spPr>
        <p:txBody>
          <a:bodyPr/>
          <a:lstStyle>
            <a:lvl1pPr>
              <a:defRPr sz="2276"/>
            </a:lvl1pPr>
            <a:lvl2pPr>
              <a:defRPr sz="1991"/>
            </a:lvl2pPr>
            <a:lvl3pPr>
              <a:defRPr sz="1991"/>
            </a:lvl3pPr>
            <a:lvl4pPr>
              <a:defRPr sz="1991"/>
            </a:lvl4pPr>
            <a:lvl5pPr>
              <a:defRPr sz="199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9753600" y="0"/>
            <a:ext cx="3251200" cy="4876800"/>
          </a:xfrm>
          <a:solidFill>
            <a:schemeClr val="bg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502400" y="0"/>
            <a:ext cx="3251200" cy="4876800"/>
          </a:xfrm>
          <a:solidFill>
            <a:schemeClr val="accent3"/>
          </a:solidFill>
        </p:spPr>
        <p:txBody>
          <a:bodyPr lIns="228600" tIns="192024" rIns="228600" bIns="228600"/>
          <a:lstStyle>
            <a:lvl1pPr>
              <a:defRPr sz="1991">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502401" y="4876800"/>
            <a:ext cx="6502400" cy="4876800"/>
          </a:xfrm>
          <a:solidFill>
            <a:schemeClr val="accent3"/>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4876800"/>
            <a:ext cx="6502400" cy="4876800"/>
          </a:xfrm>
          <a:solidFill>
            <a:schemeClr val="tx1"/>
          </a:solidFill>
        </p:spPr>
        <p:txBody>
          <a:bodyPr lIns="228600" tIns="192024" rIns="228600" bIns="228600"/>
          <a:lstStyle>
            <a:lvl1pPr>
              <a:defRPr sz="1991">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753600" y="0"/>
            <a:ext cx="3251200" cy="4876800"/>
          </a:xfrm>
          <a:solidFill>
            <a:schemeClr val="tx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502400" y="0"/>
            <a:ext cx="3251200" cy="4876800"/>
          </a:xfrm>
          <a:solidFill>
            <a:schemeClr val="tx2">
              <a:lumMod val="50000"/>
            </a:schemeClr>
          </a:solidFill>
        </p:spPr>
        <p:txBody>
          <a:bodyPr lIns="228600" tIns="192024" rIns="228600" bIns="228600"/>
          <a:lstStyle>
            <a:lvl1pPr>
              <a:defRPr sz="1991">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6502399" cy="4876802"/>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753597" y="4876800"/>
            <a:ext cx="3251200" cy="4876800"/>
          </a:xfrm>
          <a:solidFill>
            <a:schemeClr val="accent1"/>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251200" y="4876800"/>
            <a:ext cx="3251200" cy="4876800"/>
          </a:xfrm>
          <a:solidFill>
            <a:schemeClr val="accent3"/>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502402" y="4876800"/>
            <a:ext cx="3251196" cy="4876800"/>
          </a:xfrm>
          <a:solidFill>
            <a:schemeClr val="accent2"/>
          </a:solidFill>
        </p:spPr>
        <p:txBody>
          <a:bodyPr lIns="228600" tIns="192024" rIns="228600" bIns="228600"/>
          <a:lstStyle>
            <a:lvl1pPr>
              <a:defRPr sz="1991">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4876800"/>
            <a:ext cx="3251200" cy="4876800"/>
          </a:xfrm>
          <a:solidFill>
            <a:schemeClr val="bg1"/>
          </a:solidFill>
        </p:spPr>
        <p:txBody>
          <a:bodyPr lIns="228600" tIns="192024" rIns="228600" bIns="228600"/>
          <a:lstStyle>
            <a:lvl1pPr>
              <a:defRPr sz="1991">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13004799" cy="4876802"/>
          </a:xfrm>
          <a:solidFill>
            <a:schemeClr val="tx1"/>
          </a:solidFill>
        </p:spPr>
        <p:txBody>
          <a:bodyPr lIns="228600" tIns="155448" rIns="228600" bIns="228600"/>
          <a:lstStyle>
            <a:lvl1pPr>
              <a:defRPr sz="6827">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itle 5"/>
          <p:cNvSpPr>
            <a:spLocks noGrp="1"/>
          </p:cNvSpPr>
          <p:nvPr>
            <p:ph type="title"/>
          </p:nvPr>
        </p:nvSpPr>
        <p:spPr>
          <a:xfrm>
            <a:off x="-1" y="-1"/>
            <a:ext cx="13004799" cy="2447434"/>
          </a:xfrm>
          <a:solidFill>
            <a:schemeClr val="tx1"/>
          </a:solidFill>
        </p:spPr>
        <p:txBody>
          <a:bodyPr lIns="228600" tIns="201168" rIns="228600" bIns="228600"/>
          <a:lstStyle>
            <a:lvl1pPr>
              <a:defRPr sz="3413">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418667"/>
            <a:ext cx="3251200" cy="4334933"/>
          </a:xfrm>
          <a:solidFill>
            <a:schemeClr val="tx1"/>
          </a:solidFill>
        </p:spPr>
        <p:txBody>
          <a:bodyPr lIns="228600" tIns="155448" rIns="228600" bIns="228600"/>
          <a:lstStyle>
            <a:lvl1pPr>
              <a:defRPr>
                <a:solidFill>
                  <a:schemeClr val="bg2"/>
                </a:solidFill>
              </a:defRPr>
            </a:lvl1pPr>
            <a:lvl2pPr>
              <a:defRPr sz="1422">
                <a:solidFill>
                  <a:schemeClr val="bg2"/>
                </a:solidFill>
              </a:defRPr>
            </a:lvl2pPr>
            <a:lvl3pPr>
              <a:defRPr sz="1422">
                <a:solidFill>
                  <a:schemeClr val="bg2"/>
                </a:solidFill>
              </a:defRPr>
            </a:lvl3pPr>
            <a:lvl4pPr>
              <a:defRPr sz="1422">
                <a:solidFill>
                  <a:schemeClr val="bg2"/>
                </a:solidFill>
              </a:defRPr>
            </a:lvl4pPr>
            <a:lvl5pPr>
              <a:defRPr sz="1422">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3251200" cy="9753600"/>
          </a:xfrm>
          <a:solidFill>
            <a:schemeClr val="tx1"/>
          </a:solidFill>
        </p:spPr>
        <p:txBody>
          <a:bodyPr lIns="228600" tIns="182880" rIns="228600" bIns="228600"/>
          <a:lstStyle>
            <a:lvl1pPr>
              <a:defRPr sz="2276">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251200" y="0"/>
            <a:ext cx="3251200" cy="9753600"/>
          </a:xfrm>
          <a:solidFill>
            <a:schemeClr val="accent2"/>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6502400" y="0"/>
            <a:ext cx="3251200" cy="9753600"/>
          </a:xfrm>
          <a:solidFill>
            <a:schemeClr val="accent3"/>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753600" y="0"/>
            <a:ext cx="3251200" cy="9753600"/>
          </a:xfrm>
          <a:solidFill>
            <a:schemeClr val="tx2">
              <a:lumMod val="75000"/>
            </a:schemeClr>
          </a:solidFill>
        </p:spPr>
        <p:txBody>
          <a:bodyPr lIns="228600" tIns="192024" rIns="228600" bIns="228600"/>
          <a:lstStyle>
            <a:lvl1pPr>
              <a:defRPr sz="1991">
                <a:solidFill>
                  <a:schemeClr val="bg2"/>
                </a:solidFill>
              </a:defRPr>
            </a:lvl1pPr>
            <a:lvl2pPr>
              <a:defRPr sz="1564">
                <a:solidFill>
                  <a:schemeClr val="bg2"/>
                </a:solidFill>
              </a:defRPr>
            </a:lvl2pPr>
            <a:lvl3pPr>
              <a:defRPr sz="1564">
                <a:solidFill>
                  <a:schemeClr val="bg2"/>
                </a:solidFill>
              </a:defRPr>
            </a:lvl3pPr>
            <a:lvl4pPr>
              <a:defRPr sz="1564">
                <a:solidFill>
                  <a:schemeClr val="bg2"/>
                </a:solidFill>
              </a:defRPr>
            </a:lvl4pPr>
            <a:lvl5pPr>
              <a:defRPr sz="1564">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IBM Cloud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25120" y="2080769"/>
            <a:ext cx="2600960" cy="6639777"/>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25120" y="2117192"/>
            <a:ext cx="2600960" cy="6550566"/>
          </a:xfrm>
        </p:spPr>
        <p:txBody>
          <a:bodyPr/>
          <a:lstStyle>
            <a:lvl1pPr>
              <a:defRPr sz="1991"/>
            </a:lvl1pPr>
            <a:lvl2pPr>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576320" y="1264356"/>
            <a:ext cx="9103360" cy="72519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25120" y="2117192"/>
            <a:ext cx="2600960" cy="6550566"/>
          </a:xfrm>
        </p:spPr>
        <p:txBody>
          <a:bodyPr/>
          <a:lstStyle>
            <a:lvl1pPr>
              <a:defRPr sz="1991"/>
            </a:lvl1pPr>
            <a:lvl2pPr>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25120" y="2080768"/>
            <a:ext cx="2600960" cy="6641118"/>
          </a:xfrm>
        </p:spPr>
        <p:txBody>
          <a:bodyPr/>
          <a:lstStyle>
            <a:lvl1pPr>
              <a:defRPr sz="2276"/>
            </a:lvl1pPr>
            <a:lvl2pPr>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576320" y="2132787"/>
            <a:ext cx="2600960" cy="6554419"/>
          </a:xfrm>
        </p:spPr>
        <p:txBody>
          <a:bodyPr/>
          <a:lstStyle>
            <a:lvl1pPr>
              <a:defRPr sz="1991"/>
            </a:lvl1pPr>
            <a:lvl2pPr marL="0" indent="0">
              <a:buNone/>
              <a:defRPr sz="1422"/>
            </a:lvl2pPr>
            <a:lvl3pPr>
              <a:defRPr sz="1422"/>
            </a:lvl3pPr>
            <a:lvl4pPr>
              <a:defRPr sz="1422"/>
            </a:lvl4pPr>
            <a:lvl5pPr>
              <a:defRPr sz="142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6502400" y="0"/>
            <a:ext cx="6502400" cy="97536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97231"/>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25120" y="2080768"/>
            <a:ext cx="2600960" cy="6641118"/>
          </a:xfrm>
        </p:spPr>
        <p:txBody>
          <a:bodyPr/>
          <a:lstStyle>
            <a:lvl1pPr>
              <a:defRPr sz="2276"/>
            </a:lvl1pPr>
            <a:lvl2pPr>
              <a:defRPr sz="1564"/>
            </a:lvl2pPr>
            <a:lvl3pPr>
              <a:defRPr sz="1564"/>
            </a:lvl3pPr>
            <a:lvl4pPr>
              <a:defRPr sz="1564"/>
            </a:lvl4pPr>
            <a:lvl5pPr>
              <a:defRPr sz="15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576320" y="2132787"/>
            <a:ext cx="2600960" cy="6554419"/>
          </a:xfrm>
        </p:spPr>
        <p:txBody>
          <a:bodyPr/>
          <a:lstStyle>
            <a:lvl1pPr>
              <a:defRPr sz="1991"/>
            </a:lvl1pPr>
            <a:lvl2pPr marL="0" indent="0">
              <a:buNone/>
              <a:defRPr sz="1422"/>
            </a:lvl2pPr>
            <a:lvl3pPr>
              <a:defRPr sz="1422"/>
            </a:lvl3pPr>
            <a:lvl4pPr>
              <a:defRPr sz="1422"/>
            </a:lvl4pPr>
            <a:lvl5pPr>
              <a:defRPr sz="142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6685002" y="2068785"/>
            <a:ext cx="5994678" cy="6554419"/>
          </a:xfrm>
        </p:spPr>
        <p:txBody>
          <a:bodyPr/>
          <a:lstStyle>
            <a:lvl1pPr marL="167073" indent="-167073">
              <a:tabLst/>
              <a:defRPr sz="3413"/>
            </a:lvl1pPr>
            <a:lvl2pPr marL="0" indent="0">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25120" y="364135"/>
            <a:ext cx="2600960" cy="8360761"/>
          </a:xfrm>
        </p:spPr>
        <p:txBody>
          <a:bodyPr/>
          <a:lstStyle>
            <a:lvl1pPr>
              <a:defRPr sz="2276"/>
            </a:lvl1pPr>
            <a:lvl2pPr marL="0" indent="0">
              <a:spcBef>
                <a:spcPts val="1564"/>
              </a:spcBef>
              <a:buFontTx/>
              <a:buNone/>
              <a:defRPr sz="1564"/>
            </a:lvl2pPr>
            <a:lvl3pPr>
              <a:defRPr sz="1564"/>
            </a:lvl3pPr>
            <a:lvl4pPr>
              <a:defRPr sz="1564"/>
            </a:lvl4pPr>
            <a:lvl5pPr>
              <a:defRPr sz="15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576320" y="427472"/>
            <a:ext cx="9103360" cy="8718033"/>
          </a:xfrm>
        </p:spPr>
        <p:txBody>
          <a:bodyPr/>
          <a:lstStyle/>
          <a:p>
            <a:r>
              <a:rPr lang="en-US" smtClean="0"/>
              <a:t>Click icon to add table</a:t>
            </a:r>
            <a:endParaRPr lang="en-US"/>
          </a:p>
        </p:txBody>
      </p:sp>
    </p:spTree>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25120" y="381474"/>
            <a:ext cx="5852160" cy="162271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25120" y="2167467"/>
            <a:ext cx="5852160" cy="6797175"/>
          </a:xfrm>
        </p:spPr>
        <p:txBody>
          <a:bodyPr/>
          <a:lstStyle>
            <a:lvl1pPr marL="0" indent="0">
              <a:spcBef>
                <a:spcPts val="0"/>
              </a:spcBef>
              <a:tabLst>
                <a:tab pos="5603717" algn="dec"/>
              </a:tabLst>
              <a:defRPr sz="1564"/>
            </a:lvl1pPr>
            <a:lvl2pPr marL="246095" indent="-246095">
              <a:spcBef>
                <a:spcPts val="0"/>
              </a:spcBef>
              <a:tabLst/>
              <a:defRPr/>
            </a:lvl2pPr>
            <a:lvl3pPr>
              <a:spcBef>
                <a:spcPts val="0"/>
              </a:spcBef>
              <a:defRPr/>
            </a:lvl3pPr>
            <a:lvl4pPr>
              <a:spcBef>
                <a:spcPts val="0"/>
              </a:spcBef>
              <a:defRPr/>
            </a:lvl4pPr>
            <a:lvl5pPr>
              <a:spcBef>
                <a:spcPts val="0"/>
              </a:spcBef>
              <a:defRPr/>
            </a:lvl5pPr>
          </a:lstStyle>
          <a:p>
            <a:pPr marL="0" marR="0" lvl="0" indent="0" algn="l" defTabSz="650230" rtl="0" eaLnBrk="1" fontAlgn="auto" latinLnBrk="0" hangingPunct="1">
              <a:lnSpc>
                <a:spcPct val="100000"/>
              </a:lnSpc>
              <a:spcBef>
                <a:spcPts val="0"/>
              </a:spcBef>
              <a:spcAft>
                <a:spcPts val="0"/>
              </a:spcAft>
              <a:buClrTx/>
              <a:buSzTx/>
              <a:buFont typeface="Arial"/>
              <a:buNone/>
              <a:tabLst>
                <a:tab pos="5722023"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IBM Cloud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3578" y="4145589"/>
            <a:ext cx="1845487" cy="997636"/>
          </a:xfrm>
          <a:prstGeom prst="rect">
            <a:avLst/>
          </a:prstGeom>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buSzTx/>
              <a:buNone/>
              <a:defRPr sz="2400">
                <a:solidFill>
                  <a:srgbClr val="000000"/>
                </a:solidFill>
              </a:defRPr>
            </a:lvl1pPr>
          </a:lstStyle>
          <a:p>
            <a:r>
              <a:t>–Johnny Appleseed</a:t>
            </a:r>
          </a:p>
        </p:txBody>
      </p:sp>
      <p:sp>
        <p:nvSpPr>
          <p:cNvPr id="94" name="“Type a quote here.”"/>
          <p:cNvSpPr txBox="1">
            <a:spLocks noGrp="1"/>
          </p:cNvSpPr>
          <p:nvPr>
            <p:ph type="body" sz="quarter" idx="14"/>
          </p:nvPr>
        </p:nvSpPr>
        <p:spPr>
          <a:xfrm>
            <a:off x="1270000" y="4254500"/>
            <a:ext cx="10464800" cy="711201"/>
          </a:xfrm>
          <a:prstGeom prst="rect">
            <a:avLst/>
          </a:prstGeom>
        </p:spPr>
        <p:txBody>
          <a:bodyPr>
            <a:spAutoFit/>
          </a:bodyPr>
          <a:lstStyle>
            <a:lvl1pPr marL="0" indent="0" algn="ctr">
              <a:buSzTx/>
              <a:buNone/>
              <a:defRPr sz="4000" i="1">
                <a:solidFill>
                  <a:srgbClr val="FFFFFF"/>
                </a:solidFill>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1" Type="http://schemas.openxmlformats.org/officeDocument/2006/relationships/slideLayout" Target="../slideLayouts/slideLayout37.xml"/><Relationship Id="rId22" Type="http://schemas.openxmlformats.org/officeDocument/2006/relationships/slideLayout" Target="../slideLayouts/slideLayout38.xml"/><Relationship Id="rId23" Type="http://schemas.openxmlformats.org/officeDocument/2006/relationships/slideLayout" Target="../slideLayouts/slideLayout39.xml"/><Relationship Id="rId24" Type="http://schemas.openxmlformats.org/officeDocument/2006/relationships/slideLayout" Target="../slideLayouts/slideLayout40.xml"/><Relationship Id="rId25" Type="http://schemas.openxmlformats.org/officeDocument/2006/relationships/slideLayout" Target="../slideLayouts/slideLayout41.xml"/><Relationship Id="rId26" Type="http://schemas.openxmlformats.org/officeDocument/2006/relationships/slideLayout" Target="../slideLayouts/slideLayout42.xml"/><Relationship Id="rId27" Type="http://schemas.openxmlformats.org/officeDocument/2006/relationships/slideLayout" Target="../slideLayouts/slideLayout43.xml"/><Relationship Id="rId28" Type="http://schemas.openxmlformats.org/officeDocument/2006/relationships/slideLayout" Target="../slideLayouts/slideLayout44.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30" Type="http://schemas.openxmlformats.org/officeDocument/2006/relationships/slideLayout" Target="../slideLayouts/slideLayout46.xml"/><Relationship Id="rId31" Type="http://schemas.openxmlformats.org/officeDocument/2006/relationships/slideLayout" Target="../slideLayouts/slideLayout47.xml"/><Relationship Id="rId32" Type="http://schemas.openxmlformats.org/officeDocument/2006/relationships/slideLayout" Target="../slideLayouts/slideLayout48.xml"/><Relationship Id="rId9" Type="http://schemas.openxmlformats.org/officeDocument/2006/relationships/slideLayout" Target="../slideLayouts/slideLayout25.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3" Type="http://schemas.openxmlformats.org/officeDocument/2006/relationships/slideLayout" Target="../slideLayouts/slideLayout49.xml"/><Relationship Id="rId34" Type="http://schemas.openxmlformats.org/officeDocument/2006/relationships/slideLayout" Target="../slideLayouts/slideLayout50.xml"/><Relationship Id="rId35" Type="http://schemas.openxmlformats.org/officeDocument/2006/relationships/slideLayout" Target="../slideLayouts/slideLayout51.xml"/><Relationship Id="rId36"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1" Type="http://schemas.openxmlformats.org/officeDocument/2006/relationships/slideLayout" Target="../slideLayouts/slideLayout72.xml"/><Relationship Id="rId22" Type="http://schemas.openxmlformats.org/officeDocument/2006/relationships/slideLayout" Target="../slideLayouts/slideLayout73.xml"/><Relationship Id="rId23" Type="http://schemas.openxmlformats.org/officeDocument/2006/relationships/slideLayout" Target="../slideLayouts/slideLayout74.xml"/><Relationship Id="rId24" Type="http://schemas.openxmlformats.org/officeDocument/2006/relationships/slideLayout" Target="../slideLayouts/slideLayout75.xml"/><Relationship Id="rId25" Type="http://schemas.openxmlformats.org/officeDocument/2006/relationships/slideLayout" Target="../slideLayouts/slideLayout76.xml"/><Relationship Id="rId26" Type="http://schemas.openxmlformats.org/officeDocument/2006/relationships/slideLayout" Target="../slideLayouts/slideLayout77.xml"/><Relationship Id="rId27" Type="http://schemas.openxmlformats.org/officeDocument/2006/relationships/slideLayout" Target="../slideLayouts/slideLayout78.xml"/><Relationship Id="rId28" Type="http://schemas.openxmlformats.org/officeDocument/2006/relationships/slideLayout" Target="../slideLayouts/slideLayout79.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30" Type="http://schemas.openxmlformats.org/officeDocument/2006/relationships/slideLayout" Target="../slideLayouts/slideLayout81.xml"/><Relationship Id="rId31" Type="http://schemas.openxmlformats.org/officeDocument/2006/relationships/slideLayout" Target="../slideLayouts/slideLayout82.xml"/><Relationship Id="rId32" Type="http://schemas.openxmlformats.org/officeDocument/2006/relationships/slideLayout" Target="../slideLayouts/slideLayout83.xml"/><Relationship Id="rId9" Type="http://schemas.openxmlformats.org/officeDocument/2006/relationships/slideLayout" Target="../slideLayouts/slideLayout60.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3" Type="http://schemas.openxmlformats.org/officeDocument/2006/relationships/slideLayout" Target="../slideLayouts/slideLayout84.xml"/><Relationship Id="rId34" Type="http://schemas.openxmlformats.org/officeDocument/2006/relationships/slideLayout" Target="../slideLayouts/slideLayout85.xml"/><Relationship Id="rId35" Type="http://schemas.openxmlformats.org/officeDocument/2006/relationships/slideLayout" Target="../slideLayouts/slideLayout86.xml"/><Relationship Id="rId36" Type="http://schemas.openxmlformats.org/officeDocument/2006/relationships/theme" Target="../theme/theme3.xml"/><Relationship Id="rId10" Type="http://schemas.openxmlformats.org/officeDocument/2006/relationships/slideLayout" Target="../slideLayouts/slideLayout61.xml"/><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slideLayout" Target="../slideLayouts/slideLayout66.xml"/><Relationship Id="rId16" Type="http://schemas.openxmlformats.org/officeDocument/2006/relationships/slideLayout" Target="../slideLayouts/slideLayout67.xml"/><Relationship Id="rId17" Type="http://schemas.openxmlformats.org/officeDocument/2006/relationships/slideLayout" Target="../slideLayouts/slideLayout68.xml"/><Relationship Id="rId18" Type="http://schemas.openxmlformats.org/officeDocument/2006/relationships/slideLayout" Target="../slideLayouts/slideLayout69.xml"/><Relationship Id="rId1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733" r:id="rId12"/>
    <p:sldLayoutId id="2147483734" r:id="rId13"/>
    <p:sldLayoutId id="2147483735" r:id="rId14"/>
    <p:sldLayoutId id="2147483736" r:id="rId15"/>
    <p:sldLayoutId id="2147483737" r:id="rId16"/>
  </p:sldLayoutIdLst>
  <p:transition spd="med"/>
  <p:txStyles>
    <p:titleStyle>
      <a:lvl1pPr marL="0" marR="0" indent="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1pPr>
      <a:lvl2pPr marL="0" marR="0" indent="2286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2pPr>
      <a:lvl3pPr marL="0" marR="0" indent="4572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3pPr>
      <a:lvl4pPr marL="0" marR="0" indent="6858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4pPr>
      <a:lvl5pPr marL="0" marR="0" indent="9144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5pPr>
      <a:lvl6pPr marL="0" marR="0" indent="11430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6pPr>
      <a:lvl7pPr marL="0" marR="0" indent="13716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7pPr>
      <a:lvl8pPr marL="0" marR="0" indent="16002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8pPr>
      <a:lvl9pPr marL="0" marR="0" indent="1828800" algn="l" defTabSz="584200" rtl="0" latinLnBrk="0">
        <a:lnSpc>
          <a:spcPct val="80000"/>
        </a:lnSpc>
        <a:spcBef>
          <a:spcPts val="0"/>
        </a:spcBef>
        <a:spcAft>
          <a:spcPts val="0"/>
        </a:spcAft>
        <a:buClrTx/>
        <a:buSzTx/>
        <a:buFontTx/>
        <a:buNone/>
        <a:tabLst/>
        <a:defRPr sz="10000" b="0" i="0" u="none" strike="noStrike" cap="none" spc="0" baseline="0">
          <a:ln>
            <a:noFill/>
          </a:ln>
          <a:solidFill>
            <a:srgbClr val="A3CF51"/>
          </a:solidFill>
          <a:uFillTx/>
          <a:latin typeface="+mn-lt"/>
          <a:ea typeface="+mn-ea"/>
          <a:cs typeface="+mn-cs"/>
          <a:sym typeface="Bebas Neue"/>
        </a:defRPr>
      </a:lvl9pPr>
    </p:titleStyle>
    <p:bodyStyle>
      <a:lvl1pPr marL="4321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1pPr>
      <a:lvl2pPr marL="8766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2pPr>
      <a:lvl3pPr marL="13211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3pPr>
      <a:lvl4pPr marL="17656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4pPr>
      <a:lvl5pPr marL="22101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5pPr>
      <a:lvl6pPr marL="26546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6pPr>
      <a:lvl7pPr marL="30991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7pPr>
      <a:lvl8pPr marL="35436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8pPr>
      <a:lvl9pPr marL="3988152" marR="0" indent="-432152" algn="l" defTabSz="584200" rtl="0" latinLnBrk="0">
        <a:lnSpc>
          <a:spcPct val="100000"/>
        </a:lnSpc>
        <a:spcBef>
          <a:spcPts val="0"/>
        </a:spcBef>
        <a:spcAft>
          <a:spcPts val="0"/>
        </a:spcAft>
        <a:buClrTx/>
        <a:buSzPct val="75000"/>
        <a:buFontTx/>
        <a:buChar char="•"/>
        <a:tabLst/>
        <a:defRPr sz="3500" b="0" i="0" u="none" strike="noStrike" cap="none" spc="0" baseline="0">
          <a:ln>
            <a:noFill/>
          </a:ln>
          <a:solidFill>
            <a:srgbClr val="53585F"/>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120" y="381475"/>
            <a:ext cx="5852160" cy="8516458"/>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6827520" y="364135"/>
            <a:ext cx="5852160" cy="8533798"/>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753600" y="9152436"/>
            <a:ext cx="2926080" cy="260096"/>
          </a:xfrm>
          <a:prstGeom prst="rect">
            <a:avLst/>
          </a:prstGeom>
        </p:spPr>
        <p:txBody>
          <a:bodyPr vert="horz" lIns="0" tIns="0" rIns="0" bIns="0" rtlCol="0" anchor="ctr"/>
          <a:lstStyle>
            <a:lvl1pPr algn="r">
              <a:defRPr sz="853" baseline="0">
                <a:solidFill>
                  <a:schemeClr val="bg2"/>
                </a:solidFill>
                <a:latin typeface="+mn-lt"/>
                <a:ea typeface="Arial" charset="0"/>
                <a:cs typeface="Arial" charset="0"/>
              </a:defRPr>
            </a:lvl1pPr>
          </a:lstStyle>
          <a:p>
            <a:pPr defTabSz="975345" hangingPunct="1"/>
            <a:fld id="{D0BE6F14-FF48-0F4F-A8AA-2E3F25371E4A}" type="slidenum">
              <a:rPr lang="en-US" kern="1200" smtClean="0">
                <a:solidFill>
                  <a:srgbClr val="FFFFFF"/>
                </a:solidFill>
              </a:rPr>
              <a:pPr defTabSz="975345" hangingPunct="1"/>
              <a:t>‹#›</a:t>
            </a:fld>
            <a:endParaRPr lang="en-US" kern="1200">
              <a:solidFill>
                <a:srgbClr val="FFFFFF"/>
              </a:solidFill>
            </a:endParaRPr>
          </a:p>
        </p:txBody>
      </p:sp>
      <p:sp>
        <p:nvSpPr>
          <p:cNvPr id="9" name="Footer Placeholder 8"/>
          <p:cNvSpPr>
            <a:spLocks noGrp="1"/>
          </p:cNvSpPr>
          <p:nvPr>
            <p:ph type="ftr" sz="quarter" idx="3"/>
          </p:nvPr>
        </p:nvSpPr>
        <p:spPr>
          <a:xfrm>
            <a:off x="325120" y="9152436"/>
            <a:ext cx="9103360" cy="260096"/>
          </a:xfrm>
          <a:prstGeom prst="rect">
            <a:avLst/>
          </a:prstGeom>
        </p:spPr>
        <p:txBody>
          <a:bodyPr vert="horz" lIns="0" tIns="0" rIns="0" bIns="0" rtlCol="0" anchor="ctr"/>
          <a:lstStyle>
            <a:lvl1pPr algn="l">
              <a:defRPr sz="853" baseline="0">
                <a:solidFill>
                  <a:schemeClr val="bg2"/>
                </a:solidFill>
                <a:latin typeface="+mn-lt"/>
                <a:ea typeface="Arial" charset="0"/>
                <a:cs typeface="Arial" charset="0"/>
              </a:defRPr>
            </a:lvl1pPr>
          </a:lstStyle>
          <a:p>
            <a:pPr defTabSz="975345" hangingPunct="1"/>
            <a:r>
              <a:rPr lang="de-DE" kern="1200" smtClean="0">
                <a:solidFill>
                  <a:srgbClr val="FFFFFF"/>
                </a:solidFill>
              </a:rPr>
              <a:t>IBM Cloud / DOC ID / Month XX, 2017 / © 2017 IBM Corporation</a:t>
            </a:r>
            <a:endParaRPr lang="en-US" kern="1200">
              <a:solidFill>
                <a:srgbClr val="FFFFFF"/>
              </a:solidFill>
            </a:endParaRPr>
          </a:p>
        </p:txBody>
      </p:sp>
    </p:spTree>
    <p:extLst>
      <p:ext uri="{BB962C8B-B14F-4D97-AF65-F5344CB8AC3E}">
        <p14:creationId xmlns:p14="http://schemas.microsoft.com/office/powerpoint/2010/main" val="19725585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timing>
    <p:tnLst>
      <p:par>
        <p:cTn id="1" dur="indefinite" restart="never" nodeType="tmRoot"/>
      </p:par>
    </p:tnLst>
  </p:timing>
  <p:hf hdr="0" dt="0"/>
  <p:txStyles>
    <p:titleStyle>
      <a:lvl1pPr algn="l" defTabSz="650230" rtl="0" eaLnBrk="1" latinLnBrk="0" hangingPunct="1">
        <a:lnSpc>
          <a:spcPct val="90000"/>
        </a:lnSpc>
        <a:spcBef>
          <a:spcPct val="0"/>
        </a:spcBef>
        <a:buNone/>
        <a:defRPr sz="3413" kern="1200">
          <a:solidFill>
            <a:schemeClr val="bg2"/>
          </a:solidFill>
          <a:latin typeface="+mj-lt"/>
          <a:ea typeface="Arial" charset="0"/>
          <a:cs typeface="Arial" charset="0"/>
        </a:defRPr>
      </a:lvl1pPr>
    </p:titleStyle>
    <p:bodyStyle>
      <a:lvl1pPr marL="0" indent="0" algn="l" defTabSz="650230" rtl="0" eaLnBrk="1" latinLnBrk="0" hangingPunct="1">
        <a:lnSpc>
          <a:spcPct val="100000"/>
        </a:lnSpc>
        <a:spcBef>
          <a:spcPts val="1564"/>
        </a:spcBef>
        <a:buFont typeface="Arial"/>
        <a:buNone/>
        <a:defRPr sz="1991" kern="1200">
          <a:solidFill>
            <a:schemeClr val="bg2"/>
          </a:solidFill>
          <a:latin typeface="+mn-lt"/>
          <a:ea typeface="Arial" charset="0"/>
          <a:cs typeface="Arial" charset="0"/>
        </a:defRPr>
      </a:lvl1pPr>
      <a:lvl2pPr marL="246095" indent="-246095" algn="l" defTabSz="650230" rtl="0" eaLnBrk="1" latinLnBrk="0" hangingPunct="1">
        <a:lnSpc>
          <a:spcPct val="100000"/>
        </a:lnSpc>
        <a:spcBef>
          <a:spcPts val="1564"/>
        </a:spcBef>
        <a:spcAft>
          <a:spcPts val="0"/>
        </a:spcAft>
        <a:buFont typeface="Arial"/>
        <a:buChar char="–"/>
        <a:defRPr sz="1991" kern="1200">
          <a:solidFill>
            <a:schemeClr val="bg2"/>
          </a:solidFill>
          <a:latin typeface="+mn-lt"/>
          <a:ea typeface="Arial" charset="0"/>
          <a:cs typeface="Arial" charset="0"/>
        </a:defRPr>
      </a:lvl2pPr>
      <a:lvl3pPr marL="564436" indent="-246095" algn="l" defTabSz="650230" rtl="0" eaLnBrk="1" latinLnBrk="0" hangingPunct="1">
        <a:lnSpc>
          <a:spcPct val="100000"/>
        </a:lnSpc>
        <a:spcBef>
          <a:spcPts val="1564"/>
        </a:spcBef>
        <a:spcAft>
          <a:spcPts val="0"/>
        </a:spcAft>
        <a:buFont typeface="Arial"/>
        <a:buChar char="•"/>
        <a:defRPr sz="1991" kern="1200">
          <a:solidFill>
            <a:schemeClr val="bg2"/>
          </a:solidFill>
          <a:latin typeface="+mn-lt"/>
          <a:ea typeface="Arial" charset="0"/>
          <a:cs typeface="Arial" charset="0"/>
        </a:defRPr>
      </a:lvl3pPr>
      <a:lvl4pPr marL="889551" indent="-239321" algn="l" defTabSz="650230" rtl="0" eaLnBrk="1" latinLnBrk="0" hangingPunct="1">
        <a:lnSpc>
          <a:spcPct val="100000"/>
        </a:lnSpc>
        <a:spcBef>
          <a:spcPts val="1564"/>
        </a:spcBef>
        <a:spcAft>
          <a:spcPts val="0"/>
        </a:spcAft>
        <a:buFont typeface="Arial"/>
        <a:buChar char="–"/>
        <a:defRPr sz="1991" kern="1200">
          <a:solidFill>
            <a:schemeClr val="bg2"/>
          </a:solidFill>
          <a:latin typeface="+mn-lt"/>
          <a:ea typeface="Arial" charset="0"/>
          <a:cs typeface="Arial" charset="0"/>
        </a:defRPr>
      </a:lvl4pPr>
      <a:lvl5pPr marL="1142418" indent="-246095" algn="l" defTabSz="650230" rtl="0" eaLnBrk="1" latinLnBrk="0" hangingPunct="1">
        <a:lnSpc>
          <a:spcPct val="100000"/>
        </a:lnSpc>
        <a:spcBef>
          <a:spcPts val="1564"/>
        </a:spcBef>
        <a:spcAft>
          <a:spcPts val="0"/>
        </a:spcAft>
        <a:buFont typeface="Arial"/>
        <a:buChar char="»"/>
        <a:defRPr sz="1991" kern="1200">
          <a:solidFill>
            <a:schemeClr val="bg2"/>
          </a:solidFill>
          <a:latin typeface="+mn-lt"/>
          <a:ea typeface="Arial" charset="0"/>
          <a:cs typeface="Arial" charset="0"/>
        </a:defRPr>
      </a:lvl5pPr>
      <a:lvl6pPr marL="3576264" indent="-325115" algn="l" defTabSz="650230" rtl="0" eaLnBrk="1" latinLnBrk="0" hangingPunct="1">
        <a:spcBef>
          <a:spcPct val="20000"/>
        </a:spcBef>
        <a:buFont typeface="Arial"/>
        <a:buChar char="•"/>
        <a:defRPr sz="2844"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44"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44"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44" kern="1200">
          <a:solidFill>
            <a:schemeClr val="tx1"/>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120" y="381475"/>
            <a:ext cx="5852160" cy="8516458"/>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6827520" y="364135"/>
            <a:ext cx="5852160" cy="8533798"/>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753600" y="9152436"/>
            <a:ext cx="2926080" cy="260096"/>
          </a:xfrm>
          <a:prstGeom prst="rect">
            <a:avLst/>
          </a:prstGeom>
        </p:spPr>
        <p:txBody>
          <a:bodyPr vert="horz" lIns="0" tIns="0" rIns="0" bIns="0" rtlCol="0" anchor="ctr"/>
          <a:lstStyle>
            <a:lvl1pPr algn="r">
              <a:defRPr sz="853" baseline="0">
                <a:solidFill>
                  <a:schemeClr val="tx1"/>
                </a:solidFill>
                <a:latin typeface="+mn-lt"/>
                <a:ea typeface="Arial" charset="0"/>
                <a:cs typeface="Arial" charset="0"/>
              </a:defRPr>
            </a:lvl1pPr>
          </a:lstStyle>
          <a:p>
            <a:pPr defTabSz="975345" hangingPunct="1"/>
            <a:fld id="{D0BE6F14-FF48-0F4F-A8AA-2E3F25371E4A}" type="slidenum">
              <a:rPr lang="en-US" kern="1200" smtClean="0">
                <a:solidFill>
                  <a:srgbClr val="000000"/>
                </a:solidFill>
              </a:rPr>
              <a:pPr defTabSz="975345" hangingPunct="1"/>
              <a:t>‹#›</a:t>
            </a:fld>
            <a:endParaRPr lang="en-US" kern="1200">
              <a:solidFill>
                <a:srgbClr val="000000"/>
              </a:solidFill>
            </a:endParaRPr>
          </a:p>
        </p:txBody>
      </p:sp>
      <p:sp>
        <p:nvSpPr>
          <p:cNvPr id="9" name="Footer Placeholder 8"/>
          <p:cNvSpPr>
            <a:spLocks noGrp="1"/>
          </p:cNvSpPr>
          <p:nvPr>
            <p:ph type="ftr" sz="quarter" idx="3"/>
          </p:nvPr>
        </p:nvSpPr>
        <p:spPr>
          <a:xfrm>
            <a:off x="325120" y="9152436"/>
            <a:ext cx="9103360" cy="260096"/>
          </a:xfrm>
          <a:prstGeom prst="rect">
            <a:avLst/>
          </a:prstGeom>
        </p:spPr>
        <p:txBody>
          <a:bodyPr vert="horz" lIns="0" tIns="0" rIns="0" bIns="0" rtlCol="0" anchor="ctr"/>
          <a:lstStyle>
            <a:lvl1pPr algn="l">
              <a:defRPr sz="853" baseline="0">
                <a:solidFill>
                  <a:schemeClr val="tx1"/>
                </a:solidFill>
                <a:latin typeface="+mn-lt"/>
                <a:ea typeface="Arial" charset="0"/>
                <a:cs typeface="Arial" charset="0"/>
              </a:defRPr>
            </a:lvl1pPr>
          </a:lstStyle>
          <a:p>
            <a:pPr defTabSz="975345" hangingPunct="1"/>
            <a:r>
              <a:rPr lang="de-DE" kern="1200" smtClean="0">
                <a:solidFill>
                  <a:srgbClr val="000000"/>
                </a:solidFill>
              </a:rPr>
              <a:t>IBM Cloud / DOC ID / Month XX, 2017 / © 2017 IBM Corporation</a:t>
            </a:r>
            <a:endParaRPr lang="en-US" kern="1200">
              <a:solidFill>
                <a:srgbClr val="000000"/>
              </a:solidFill>
            </a:endParaRPr>
          </a:p>
        </p:txBody>
      </p:sp>
    </p:spTree>
    <p:extLst>
      <p:ext uri="{BB962C8B-B14F-4D97-AF65-F5344CB8AC3E}">
        <p14:creationId xmlns:p14="http://schemas.microsoft.com/office/powerpoint/2010/main" val="170102265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timing>
    <p:tnLst>
      <p:par>
        <p:cTn id="1" dur="indefinite" restart="never" nodeType="tmRoot"/>
      </p:par>
    </p:tnLst>
  </p:timing>
  <p:hf hdr="0" dt="0"/>
  <p:txStyles>
    <p:titleStyle>
      <a:lvl1pPr algn="l" defTabSz="650230" rtl="0" eaLnBrk="1" latinLnBrk="0" hangingPunct="1">
        <a:lnSpc>
          <a:spcPct val="90000"/>
        </a:lnSpc>
        <a:spcBef>
          <a:spcPct val="0"/>
        </a:spcBef>
        <a:buNone/>
        <a:defRPr sz="3413" kern="1200">
          <a:solidFill>
            <a:schemeClr val="tx1"/>
          </a:solidFill>
          <a:latin typeface="+mj-lt"/>
          <a:ea typeface="Arial" charset="0"/>
          <a:cs typeface="Arial" charset="0"/>
        </a:defRPr>
      </a:lvl1pPr>
    </p:titleStyle>
    <p:bodyStyle>
      <a:lvl1pPr marL="0" indent="0" algn="l" defTabSz="650230" rtl="0" eaLnBrk="1" latinLnBrk="0" hangingPunct="1">
        <a:lnSpc>
          <a:spcPct val="100000"/>
        </a:lnSpc>
        <a:spcBef>
          <a:spcPts val="1564"/>
        </a:spcBef>
        <a:buFont typeface="Arial"/>
        <a:buNone/>
        <a:defRPr sz="1991" kern="1200">
          <a:solidFill>
            <a:schemeClr val="tx1"/>
          </a:solidFill>
          <a:latin typeface="+mn-lt"/>
          <a:ea typeface="Arial" charset="0"/>
          <a:cs typeface="Arial" charset="0"/>
        </a:defRPr>
      </a:lvl1pPr>
      <a:lvl2pPr marL="246095" indent="-246095" algn="l" defTabSz="650230" rtl="0" eaLnBrk="1" latinLnBrk="0" hangingPunct="1">
        <a:lnSpc>
          <a:spcPct val="100000"/>
        </a:lnSpc>
        <a:spcBef>
          <a:spcPts val="1564"/>
        </a:spcBef>
        <a:spcAft>
          <a:spcPts val="0"/>
        </a:spcAft>
        <a:buFont typeface="Arial"/>
        <a:buChar char="–"/>
        <a:defRPr sz="1991" kern="1200">
          <a:solidFill>
            <a:schemeClr val="tx1"/>
          </a:solidFill>
          <a:latin typeface="+mn-lt"/>
          <a:ea typeface="Arial" charset="0"/>
          <a:cs typeface="Arial" charset="0"/>
        </a:defRPr>
      </a:lvl2pPr>
      <a:lvl3pPr marL="564436" indent="-246095" algn="l" defTabSz="650230" rtl="0" eaLnBrk="1" latinLnBrk="0" hangingPunct="1">
        <a:lnSpc>
          <a:spcPct val="100000"/>
        </a:lnSpc>
        <a:spcBef>
          <a:spcPts val="1564"/>
        </a:spcBef>
        <a:spcAft>
          <a:spcPts val="0"/>
        </a:spcAft>
        <a:buFont typeface="Arial"/>
        <a:buChar char="•"/>
        <a:defRPr sz="1991" kern="1200">
          <a:solidFill>
            <a:schemeClr val="tx1"/>
          </a:solidFill>
          <a:latin typeface="+mn-lt"/>
          <a:ea typeface="Arial" charset="0"/>
          <a:cs typeface="Arial" charset="0"/>
        </a:defRPr>
      </a:lvl3pPr>
      <a:lvl4pPr marL="889551" indent="-239321" algn="l" defTabSz="650230" rtl="0" eaLnBrk="1" latinLnBrk="0" hangingPunct="1">
        <a:lnSpc>
          <a:spcPct val="100000"/>
        </a:lnSpc>
        <a:spcBef>
          <a:spcPts val="1564"/>
        </a:spcBef>
        <a:spcAft>
          <a:spcPts val="0"/>
        </a:spcAft>
        <a:buFont typeface="Arial"/>
        <a:buChar char="–"/>
        <a:defRPr sz="1991" kern="1200">
          <a:solidFill>
            <a:schemeClr val="tx1"/>
          </a:solidFill>
          <a:latin typeface="+mn-lt"/>
          <a:ea typeface="Arial" charset="0"/>
          <a:cs typeface="Arial" charset="0"/>
        </a:defRPr>
      </a:lvl4pPr>
      <a:lvl5pPr marL="1142418" indent="-246095" algn="l" defTabSz="650230" rtl="0" eaLnBrk="1" latinLnBrk="0" hangingPunct="1">
        <a:lnSpc>
          <a:spcPct val="100000"/>
        </a:lnSpc>
        <a:spcBef>
          <a:spcPts val="1564"/>
        </a:spcBef>
        <a:spcAft>
          <a:spcPts val="0"/>
        </a:spcAft>
        <a:buFont typeface="Arial"/>
        <a:buChar char="»"/>
        <a:defRPr sz="1991" kern="1200">
          <a:solidFill>
            <a:schemeClr val="tx1"/>
          </a:solidFill>
          <a:latin typeface="+mn-lt"/>
          <a:ea typeface="Arial" charset="0"/>
          <a:cs typeface="Arial" charset="0"/>
        </a:defRPr>
      </a:lvl5pPr>
      <a:lvl6pPr marL="3576264" indent="-325115" algn="l" defTabSz="650230" rtl="0" eaLnBrk="1" latinLnBrk="0" hangingPunct="1">
        <a:spcBef>
          <a:spcPct val="20000"/>
        </a:spcBef>
        <a:buFont typeface="Arial"/>
        <a:buChar char="•"/>
        <a:defRPr sz="2844"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44"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44"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44" kern="1200">
          <a:solidFill>
            <a:schemeClr val="tx1"/>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13.pn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image" Target="../media/image77.png"/></Relationships>
</file>

<file path=ppt/slides/_rels/slide13.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 Id="rId19"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6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jpe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image" Target="../media/image100.jpe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1.png"/><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e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2.png"/><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tif"/><Relationship Id="rId21" Type="http://schemas.openxmlformats.org/officeDocument/2006/relationships/image" Target="../media/image31.tif"/><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0" Type="http://schemas.openxmlformats.org/officeDocument/2006/relationships/image" Target="../media/image20.jpe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jpe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jpeg"/><Relationship Id="rId17" Type="http://schemas.openxmlformats.org/officeDocument/2006/relationships/image" Target="../media/image27.tif"/><Relationship Id="rId18" Type="http://schemas.openxmlformats.org/officeDocument/2006/relationships/image" Target="../media/image28.tif"/><Relationship Id="rId19" Type="http://schemas.openxmlformats.org/officeDocument/2006/relationships/image" Target="../media/image29.tif"/><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6.xml.rels><?xml version="1.0" encoding="UTF-8" standalone="yes"?>
<Relationships xmlns="http://schemas.openxmlformats.org/package/2006/relationships"><Relationship Id="rId9" Type="http://schemas.openxmlformats.org/officeDocument/2006/relationships/image" Target="../media/image55.png"/><Relationship Id="rId20" Type="http://schemas.openxmlformats.org/officeDocument/2006/relationships/image" Target="../media/image66.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64.png"/><Relationship Id="rId19" Type="http://schemas.openxmlformats.org/officeDocument/2006/relationships/image" Target="../media/image65.pn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6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jpe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D5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EA0D330-98D8-4892-90A4-F2B10BC3CAA8}"/>
              </a:ext>
            </a:extLst>
          </p:cNvPr>
          <p:cNvSpPr/>
          <p:nvPr/>
        </p:nvSpPr>
        <p:spPr>
          <a:xfrm>
            <a:off x="0" y="8262"/>
            <a:ext cx="13061696" cy="9783532"/>
          </a:xfrm>
          <a:prstGeom prst="rect">
            <a:avLst/>
          </a:prstGeom>
          <a:blipFill dpi="0" rotWithShape="1">
            <a:blip r:embed="rId2">
              <a:alphaModFix amt="28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Rectangle 6">
            <a:extLst>
              <a:ext uri="{FF2B5EF4-FFF2-40B4-BE49-F238E27FC236}">
                <a16:creationId xmlns="" xmlns:a16="http://schemas.microsoft.com/office/drawing/2014/main" id="{94D49477-47A8-43C9-A766-8F8F74631B70}"/>
              </a:ext>
            </a:extLst>
          </p:cNvPr>
          <p:cNvSpPr/>
          <p:nvPr/>
        </p:nvSpPr>
        <p:spPr>
          <a:xfrm>
            <a:off x="6831876" y="3951342"/>
            <a:ext cx="5782393" cy="4923206"/>
          </a:xfrm>
          <a:prstGeom prst="rect">
            <a:avLst/>
          </a:prstGeom>
          <a:blipFill dpi="0" rotWithShape="1">
            <a:blip r:embed="rId3">
              <a:alphaModFix amt="2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0" name="TÍTULOS 1 GRANDES SECCIONES lorem eget"/>
          <p:cNvSpPr txBox="1"/>
          <p:nvPr/>
        </p:nvSpPr>
        <p:spPr>
          <a:xfrm>
            <a:off x="906795" y="2945454"/>
            <a:ext cx="10735363" cy="85190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6000" dirty="0" smtClean="0">
                <a:solidFill>
                  <a:srgbClr val="1EB3D0"/>
                </a:solidFill>
                <a:latin typeface="IBM Plex Sans" panose="020B0503050000000000" pitchFamily="34" charset="0"/>
                <a:cs typeface="Helvetica" panose="020B0604020202020204" pitchFamily="34" charset="0"/>
              </a:rPr>
              <a:t>IBM </a:t>
            </a:r>
            <a:r>
              <a:rPr lang="es-ES" sz="6000" b="1" dirty="0" smtClean="0">
                <a:solidFill>
                  <a:srgbClr val="1EB3D0"/>
                </a:solidFill>
                <a:latin typeface="IBM Plex Sans" panose="020B0503050000000000" pitchFamily="34" charset="0"/>
                <a:cs typeface="Helvetica" panose="020B0604020202020204" pitchFamily="34" charset="0"/>
              </a:rPr>
              <a:t>Cloud</a:t>
            </a:r>
            <a:endParaRPr sz="6000" b="1" dirty="0">
              <a:solidFill>
                <a:srgbClr val="1EB3D0"/>
              </a:solidFill>
              <a:latin typeface="IBM Plex Sans" panose="020B0503050000000000" pitchFamily="34" charset="0"/>
              <a:cs typeface="Helvetica" panose="020B0604020202020204" pitchFamily="34" charset="0"/>
            </a:endParaRPr>
          </a:p>
        </p:txBody>
      </p:sp>
      <p:sp>
        <p:nvSpPr>
          <p:cNvPr id="121" name="Subtítulos consectetur adipiscing"/>
          <p:cNvSpPr txBox="1"/>
          <p:nvPr/>
        </p:nvSpPr>
        <p:spPr>
          <a:xfrm>
            <a:off x="906794" y="5669151"/>
            <a:ext cx="10980405" cy="148758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5000" i="1">
                <a:solidFill>
                  <a:srgbClr val="FFFFFF"/>
                </a:solidFill>
                <a:latin typeface="Helvetica"/>
                <a:ea typeface="Helvetica"/>
                <a:cs typeface="Helvetica"/>
                <a:sym typeface="Helvetica"/>
              </a:defRPr>
            </a:lvl1pPr>
          </a:lstStyle>
          <a:p>
            <a:r>
              <a:rPr lang="es-ES" dirty="0" smtClean="0">
                <a:latin typeface="IBM Plex Sans" panose="020B0503050000000000" pitchFamily="34" charset="0"/>
              </a:rPr>
              <a:t>Arquitectura IBM Cloud</a:t>
            </a:r>
          </a:p>
          <a:p>
            <a:r>
              <a:rPr lang="es-ES" dirty="0" smtClean="0">
                <a:latin typeface="IBM Plex Sans" panose="020B0503050000000000" pitchFamily="34" charset="0"/>
              </a:rPr>
              <a:t>Mecanismos de Aprovisionamiento</a:t>
            </a:r>
          </a:p>
        </p:txBody>
      </p:sp>
      <p:sp>
        <p:nvSpPr>
          <p:cNvPr id="8" name="Rectangle 7">
            <a:extLst>
              <a:ext uri="{FF2B5EF4-FFF2-40B4-BE49-F238E27FC236}">
                <a16:creationId xmlns="" xmlns:a16="http://schemas.microsoft.com/office/drawing/2014/main" id="{1FC062B5-76AF-41DC-9648-1E2F6E13F271}"/>
              </a:ext>
            </a:extLst>
          </p:cNvPr>
          <p:cNvSpPr/>
          <p:nvPr/>
        </p:nvSpPr>
        <p:spPr>
          <a:xfrm>
            <a:off x="972111" y="5030660"/>
            <a:ext cx="1297562" cy="45719"/>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Rectangle 8">
            <a:extLst>
              <a:ext uri="{FF2B5EF4-FFF2-40B4-BE49-F238E27FC236}">
                <a16:creationId xmlns="" xmlns:a16="http://schemas.microsoft.com/office/drawing/2014/main" id="{8856E32C-2A38-4FD5-BA0B-9F3D57EEE985}"/>
              </a:ext>
            </a:extLst>
          </p:cNvPr>
          <p:cNvSpPr/>
          <p:nvPr/>
        </p:nvSpPr>
        <p:spPr>
          <a:xfrm>
            <a:off x="11364687" y="424543"/>
            <a:ext cx="1249582" cy="592882"/>
          </a:xfrm>
          <a:prstGeom prst="rect">
            <a:avLst/>
          </a:prstGeom>
          <a:blipFill dpi="0" rotWithShape="1">
            <a:blip r:embed="rId4">
              <a:alphaModFix amt="3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TÍTULOS 1 GRANDES SECCIONES lorem eget"/>
          <p:cNvSpPr txBox="1"/>
          <p:nvPr/>
        </p:nvSpPr>
        <p:spPr>
          <a:xfrm>
            <a:off x="629324" y="8970055"/>
            <a:ext cx="2157419" cy="49654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bg1">
                    <a:alpha val="50000"/>
                  </a:schemeClr>
                </a:solidFill>
                <a:latin typeface="IBM Plex Sans" charset="0"/>
                <a:ea typeface="IBM Plex Sans" charset="0"/>
                <a:cs typeface="IBM Plex Sans" charset="0"/>
              </a:rPr>
              <a:t>IBM </a:t>
            </a:r>
            <a:r>
              <a:rPr lang="es-ES" sz="3200" b="1" dirty="0" smtClean="0">
                <a:solidFill>
                  <a:schemeClr val="bg1">
                    <a:alpha val="50000"/>
                  </a:schemeClr>
                </a:solidFill>
                <a:latin typeface="IBM Plex Sans" charset="0"/>
                <a:ea typeface="IBM Plex Sans" charset="0"/>
                <a:cs typeface="IBM Plex Sans" charset="0"/>
              </a:rPr>
              <a:t>Cloud</a:t>
            </a:r>
            <a:endParaRPr sz="3200" b="1" dirty="0">
              <a:solidFill>
                <a:schemeClr val="bg1">
                  <a:alpha val="50000"/>
                </a:schemeClr>
              </a:solidFill>
              <a:latin typeface="IBM Plex Sans" charset="0"/>
              <a:ea typeface="IBM Plex Sans" charset="0"/>
              <a:cs typeface="IBM Plex Sans"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27127C6-2F0F-4E69-BB37-A2A1CF60C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632" y="2466900"/>
            <a:ext cx="2024905" cy="1697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4">
            <a:extLst>
              <a:ext uri="{FF2B5EF4-FFF2-40B4-BE49-F238E27FC236}">
                <a16:creationId xmlns:a16="http://schemas.microsoft.com/office/drawing/2014/main" xmlns="" id="{A7CB973E-E80D-4663-B47C-318047B51886}"/>
              </a:ext>
            </a:extLst>
          </p:cNvPr>
          <p:cNvPicPr>
            <a:picLocks noChangeAspect="1"/>
          </p:cNvPicPr>
          <p:nvPr/>
        </p:nvPicPr>
        <p:blipFill>
          <a:blip r:embed="rId4"/>
          <a:stretch>
            <a:fillRect/>
          </a:stretch>
        </p:blipFill>
        <p:spPr>
          <a:xfrm>
            <a:off x="4923246" y="1853646"/>
            <a:ext cx="5235738" cy="2738565"/>
          </a:xfrm>
          <a:prstGeom prst="rect">
            <a:avLst/>
          </a:prstGeom>
        </p:spPr>
      </p:pic>
      <p:pic>
        <p:nvPicPr>
          <p:cNvPr id="7" name="Picture 6" descr="ontrol">
            <a:extLst>
              <a:ext uri="{FF2B5EF4-FFF2-40B4-BE49-F238E27FC236}">
                <a16:creationId xmlns:a16="http://schemas.microsoft.com/office/drawing/2014/main" xmlns="" id="{9D4599EC-FF18-4447-B227-49F8F11D89F9}"/>
              </a:ext>
            </a:extLst>
          </p:cNvPr>
          <p:cNvPicPr>
            <a:picLocks noGrp="1"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824540" y="5273722"/>
            <a:ext cx="975360" cy="97536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025869" y="5199410"/>
            <a:ext cx="1885439" cy="1618662"/>
            <a:chOff x="2004098" y="5134097"/>
            <a:chExt cx="1885439" cy="1618662"/>
          </a:xfrm>
        </p:grpSpPr>
        <p:pic>
          <p:nvPicPr>
            <p:cNvPr id="6" name="Picture 5" descr="gility">
              <a:extLst>
                <a:ext uri="{FF2B5EF4-FFF2-40B4-BE49-F238E27FC236}">
                  <a16:creationId xmlns:a16="http://schemas.microsoft.com/office/drawing/2014/main" xmlns="" id="{4097B226-AFAC-4B24-9BC9-35FD5BEE6B1D}"/>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459138" y="5134097"/>
              <a:ext cx="975360" cy="9753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xmlns="" id="{5566D883-2907-4ED8-9F63-03C10359EA91}"/>
                </a:ext>
              </a:extLst>
            </p:cNvPr>
            <p:cNvSpPr txBox="1"/>
            <p:nvPr/>
          </p:nvSpPr>
          <p:spPr>
            <a:xfrm>
              <a:off x="2004098" y="6229539"/>
              <a:ext cx="188543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smtClean="0">
                  <a:solidFill>
                    <a:schemeClr val="tx2">
                      <a:lumMod val="50000"/>
                    </a:schemeClr>
                  </a:solidFill>
                  <a:latin typeface="Helvetica Neue Light" charset="0"/>
                  <a:ea typeface="Helvetica Neue Light" charset="0"/>
                  <a:cs typeface="Helvetica Neue Light" charset="0"/>
                </a:rPr>
                <a:t>Agilidad</a:t>
              </a:r>
              <a:endParaRPr lang="en-US" sz="2800" dirty="0">
                <a:solidFill>
                  <a:schemeClr val="tx2">
                    <a:lumMod val="50000"/>
                  </a:schemeClr>
                </a:solidFill>
                <a:latin typeface="Helvetica Neue Light" charset="0"/>
                <a:ea typeface="Helvetica Neue Light" charset="0"/>
                <a:cs typeface="Helvetica Neue Light" charset="0"/>
              </a:endParaRPr>
            </a:p>
          </p:txBody>
        </p:sp>
      </p:grpSp>
      <p:sp>
        <p:nvSpPr>
          <p:cNvPr id="10" name="TextBox 7">
            <a:extLst>
              <a:ext uri="{FF2B5EF4-FFF2-40B4-BE49-F238E27FC236}">
                <a16:creationId xmlns:a16="http://schemas.microsoft.com/office/drawing/2014/main" xmlns="" id="{0843649F-2715-454B-9F62-FA2521F8BFC1}"/>
              </a:ext>
            </a:extLst>
          </p:cNvPr>
          <p:cNvSpPr txBox="1"/>
          <p:nvPr/>
        </p:nvSpPr>
        <p:spPr>
          <a:xfrm>
            <a:off x="5118694" y="6294852"/>
            <a:ext cx="238705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smtClean="0">
                <a:solidFill>
                  <a:schemeClr val="tx2">
                    <a:lumMod val="50000"/>
                  </a:schemeClr>
                </a:solidFill>
                <a:latin typeface="Helvetica Neue Light" charset="0"/>
                <a:ea typeface="Helvetica Neue Light" charset="0"/>
                <a:cs typeface="Helvetica Neue Light" charset="0"/>
              </a:rPr>
              <a:t>Control</a:t>
            </a:r>
            <a:endParaRPr lang="en-US" sz="2800" dirty="0">
              <a:solidFill>
                <a:schemeClr val="tx2">
                  <a:lumMod val="50000"/>
                </a:schemeClr>
              </a:solidFill>
              <a:latin typeface="Helvetica Neue Light" charset="0"/>
              <a:ea typeface="Helvetica Neue Light" charset="0"/>
              <a:cs typeface="Helvetica Neue Light" charset="0"/>
            </a:endParaRPr>
          </a:p>
        </p:txBody>
      </p:sp>
      <p:grpSp>
        <p:nvGrpSpPr>
          <p:cNvPr id="17" name="Group 16"/>
          <p:cNvGrpSpPr/>
          <p:nvPr/>
        </p:nvGrpSpPr>
        <p:grpSpPr>
          <a:xfrm>
            <a:off x="8421266" y="5273722"/>
            <a:ext cx="2006196" cy="1536079"/>
            <a:chOff x="8399495" y="5208409"/>
            <a:chExt cx="2006196" cy="1536079"/>
          </a:xfrm>
        </p:grpSpPr>
        <p:pic>
          <p:nvPicPr>
            <p:cNvPr id="8" name="Picture 7" descr="ortability">
              <a:extLst>
                <a:ext uri="{FF2B5EF4-FFF2-40B4-BE49-F238E27FC236}">
                  <a16:creationId xmlns:a16="http://schemas.microsoft.com/office/drawing/2014/main" xmlns="" id="{D2404503-1FD6-4119-856A-A185C18AA29D}"/>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870116" y="5208409"/>
              <a:ext cx="975360" cy="9753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8">
              <a:extLst>
                <a:ext uri="{FF2B5EF4-FFF2-40B4-BE49-F238E27FC236}">
                  <a16:creationId xmlns:a16="http://schemas.microsoft.com/office/drawing/2014/main" xmlns="" id="{FAD8792A-6E44-4B9C-B7A0-4B9A6747C711}"/>
                </a:ext>
              </a:extLst>
            </p:cNvPr>
            <p:cNvSpPr txBox="1"/>
            <p:nvPr/>
          </p:nvSpPr>
          <p:spPr>
            <a:xfrm>
              <a:off x="8399495" y="6221268"/>
              <a:ext cx="200619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err="1" smtClean="0">
                  <a:solidFill>
                    <a:schemeClr val="tx2">
                      <a:lumMod val="50000"/>
                    </a:schemeClr>
                  </a:solidFill>
                  <a:latin typeface="Helvetica Neue Light" charset="0"/>
                  <a:ea typeface="Helvetica Neue Light" charset="0"/>
                  <a:cs typeface="Helvetica Neue Light" charset="0"/>
                </a:rPr>
                <a:t>Portabilidad</a:t>
              </a:r>
              <a:endParaRPr lang="en-US" sz="2800" dirty="0">
                <a:solidFill>
                  <a:schemeClr val="tx2">
                    <a:lumMod val="50000"/>
                  </a:schemeClr>
                </a:solidFill>
                <a:latin typeface="Helvetica Neue Light" charset="0"/>
                <a:ea typeface="Helvetica Neue Light" charset="0"/>
                <a:cs typeface="Helvetica Neue Light" charset="0"/>
              </a:endParaRPr>
            </a:p>
          </p:txBody>
        </p:sp>
      </p:grpSp>
      <p:sp>
        <p:nvSpPr>
          <p:cNvPr id="14" name="Rectangle 1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8">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16" name="Títulos para gráficos"/>
          <p:cNvSpPr txBox="1"/>
          <p:nvPr/>
        </p:nvSpPr>
        <p:spPr>
          <a:xfrm>
            <a:off x="689683" y="641398"/>
            <a:ext cx="7822945"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pPr defTabSz="650228">
              <a:defRPr/>
            </a:pPr>
            <a:r>
              <a:rPr lang="es-ES_tradnl" kern="1200" dirty="0">
                <a:solidFill>
                  <a:srgbClr val="000D5D"/>
                </a:solidFill>
                <a:latin typeface="Arial" charset="0"/>
                <a:ea typeface="MS PGothic" charset="-128"/>
                <a:cs typeface="Arial" panose="020B0604020202020204" pitchFamily="34" charset="0"/>
              </a:rPr>
              <a:t>IBM </a:t>
            </a:r>
            <a:r>
              <a:rPr lang="es-ES_tradnl" kern="1200" dirty="0" err="1">
                <a:solidFill>
                  <a:srgbClr val="000D5D"/>
                </a:solidFill>
                <a:latin typeface="Arial" charset="0"/>
                <a:ea typeface="MS PGothic" charset="-128"/>
                <a:cs typeface="Arial" panose="020B0604020202020204" pitchFamily="34" charset="0"/>
              </a:rPr>
              <a:t>Container</a:t>
            </a:r>
            <a:r>
              <a:rPr lang="es-ES_tradnl" kern="1200" dirty="0">
                <a:solidFill>
                  <a:srgbClr val="000D5D"/>
                </a:solidFill>
                <a:latin typeface="Arial" charset="0"/>
                <a:ea typeface="MS PGothic" charset="-128"/>
                <a:cs typeface="Arial" panose="020B0604020202020204" pitchFamily="34" charset="0"/>
              </a:rPr>
              <a:t> </a:t>
            </a:r>
            <a:r>
              <a:rPr lang="es-ES_tradnl" kern="1200" dirty="0" err="1">
                <a:solidFill>
                  <a:srgbClr val="000D5D"/>
                </a:solidFill>
                <a:latin typeface="Arial" charset="0"/>
                <a:ea typeface="MS PGothic" charset="-128"/>
                <a:cs typeface="Arial" panose="020B0604020202020204" pitchFamily="34" charset="0"/>
              </a:rPr>
              <a:t>Services</a:t>
            </a:r>
            <a:endParaRPr lang="es-ES_tradnl" kern="1200" dirty="0">
              <a:solidFill>
                <a:srgbClr val="000D5D"/>
              </a:solidFill>
              <a:latin typeface="Arial" charset="0"/>
              <a:ea typeface="MS PGothic" charset="-128"/>
              <a:cs typeface="Arial" panose="020B0604020202020204" pitchFamily="34" charset="0"/>
            </a:endParaRPr>
          </a:p>
        </p:txBody>
      </p:sp>
      <p:sp>
        <p:nvSpPr>
          <p:cNvPr id="2" name="Rectangle 1"/>
          <p:cNvSpPr/>
          <p:nvPr/>
        </p:nvSpPr>
        <p:spPr>
          <a:xfrm>
            <a:off x="7903029" y="1632857"/>
            <a:ext cx="2909535" cy="17634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Rectangle 17">
            <a:extLst>
              <a:ext uri="{FF2B5EF4-FFF2-40B4-BE49-F238E27FC236}">
                <a16:creationId xmlns:a16="http://schemas.microsoft.com/office/drawing/2014/main" xmlns="" id="{A5EDC78C-F319-4E45-9790-5C2CCAACD380}"/>
              </a:ext>
            </a:extLst>
          </p:cNvPr>
          <p:cNvSpPr/>
          <p:nvPr/>
        </p:nvSpPr>
        <p:spPr>
          <a:xfrm>
            <a:off x="751550" y="7896923"/>
            <a:ext cx="11838595" cy="584775"/>
          </a:xfrm>
          <a:prstGeom prst="rect">
            <a:avLst/>
          </a:prstGeom>
        </p:spPr>
        <p:txBody>
          <a:bodyPr wrap="square">
            <a:spAutoFit/>
          </a:bodyPr>
          <a:lstStyle/>
          <a:p>
            <a:r>
              <a:rPr lang="es-CO" sz="3200" b="1" dirty="0">
                <a:solidFill>
                  <a:srgbClr val="051018">
                    <a:lumMod val="90000"/>
                    <a:lumOff val="10000"/>
                  </a:srgbClr>
                </a:solidFill>
                <a:latin typeface="Helvetica Neue Light" charset="0"/>
                <a:ea typeface="Helvetica Neue Light" charset="0"/>
                <a:cs typeface="Helvetica Neue Light" charset="0"/>
                <a:sym typeface="Helvetica"/>
              </a:rPr>
              <a:t>Mecanismos de Aprovisionamiento</a:t>
            </a:r>
          </a:p>
        </p:txBody>
      </p:sp>
    </p:spTree>
    <p:extLst>
      <p:ext uri="{BB962C8B-B14F-4D97-AF65-F5344CB8AC3E}">
        <p14:creationId xmlns:p14="http://schemas.microsoft.com/office/powerpoint/2010/main" val="3481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166651" y="0"/>
            <a:ext cx="17333206" cy="9753600"/>
          </a:xfrm>
          <a:prstGeom prst="rect">
            <a:avLst/>
          </a:prstGeom>
        </p:spPr>
      </p:pic>
      <p:sp>
        <p:nvSpPr>
          <p:cNvPr id="4" name="Rectangle 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4">
              <a:lum bright="70000" contrast="-70000"/>
              <a:alphaModFix amt="9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bg1">
                    <a:alpha val="65000"/>
                  </a:schemeClr>
                </a:solidFill>
                <a:latin typeface="IBM Plex Sans" charset="0"/>
                <a:ea typeface="IBM Plex Sans" charset="0"/>
                <a:cs typeface="IBM Plex Sans" charset="0"/>
              </a:rPr>
              <a:t>IBM </a:t>
            </a:r>
            <a:r>
              <a:rPr lang="es-ES" sz="3200" b="1" dirty="0" smtClean="0">
                <a:solidFill>
                  <a:schemeClr val="bg1">
                    <a:alpha val="65000"/>
                  </a:schemeClr>
                </a:solidFill>
                <a:latin typeface="IBM Plex Sans" charset="0"/>
                <a:ea typeface="IBM Plex Sans" charset="0"/>
                <a:cs typeface="IBM Plex Sans" charset="0"/>
              </a:rPr>
              <a:t>Cloud</a:t>
            </a:r>
            <a:endParaRPr sz="3200" b="1" dirty="0">
              <a:solidFill>
                <a:schemeClr val="bg1">
                  <a:alpha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12667776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 xmlns:a16="http://schemas.microsoft.com/office/drawing/2014/main" id="{8F70E9F2-6CAD-418E-850A-0378B9370B3D}"/>
              </a:ext>
            </a:extLst>
          </p:cNvPr>
          <p:cNvSpPr txBox="1">
            <a:spLocks noChangeArrowheads="1"/>
          </p:cNvSpPr>
          <p:nvPr/>
        </p:nvSpPr>
        <p:spPr bwMode="auto">
          <a:xfrm>
            <a:off x="323863" y="1437140"/>
            <a:ext cx="11697548" cy="47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4432" tIns="57216" rIns="114432" bIns="57216"/>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000" b="1" i="1">
                <a:solidFill>
                  <a:srgbClr val="FFFFFF"/>
                </a:solidFill>
                <a:latin typeface="Arial" charset="0"/>
                <a:ea typeface="文泉驛等寬正黑" charset="0"/>
                <a:cs typeface="文泉驛等寬正黑" charset="0"/>
              </a:defRPr>
            </a:lvl9pPr>
          </a:lstStyle>
          <a:p>
            <a:pPr eaLnBrk="1">
              <a:lnSpc>
                <a:spcPct val="86000"/>
              </a:lnSpc>
              <a:buClrTx/>
              <a:buFontTx/>
              <a:buNone/>
            </a:pPr>
            <a:endParaRPr lang="en-US" altLang="en-US" sz="2347" i="0" spc="-57" dirty="0">
              <a:solidFill>
                <a:schemeClr val="accent5">
                  <a:lumMod val="50000"/>
                </a:schemeClr>
              </a:solidFill>
              <a:ea typeface="MS PGothic" charset="-128"/>
              <a:cs typeface="Arial" panose="020B0604020202020204" pitchFamily="34" charset="0"/>
            </a:endParaRPr>
          </a:p>
        </p:txBody>
      </p:sp>
      <p:grpSp>
        <p:nvGrpSpPr>
          <p:cNvPr id="8" name="Group 7">
            <a:extLst>
              <a:ext uri="{FF2B5EF4-FFF2-40B4-BE49-F238E27FC236}">
                <a16:creationId xmlns="" xmlns:a16="http://schemas.microsoft.com/office/drawing/2014/main" id="{E8FDA28F-0805-4CE6-B94D-087B83B29B7B}"/>
              </a:ext>
            </a:extLst>
          </p:cNvPr>
          <p:cNvGrpSpPr/>
          <p:nvPr/>
        </p:nvGrpSpPr>
        <p:grpSpPr>
          <a:xfrm>
            <a:off x="5598195" y="2259345"/>
            <a:ext cx="6616223" cy="4774687"/>
            <a:chOff x="1480457" y="464308"/>
            <a:chExt cx="7498922" cy="5177445"/>
          </a:xfrm>
        </p:grpSpPr>
        <p:sp>
          <p:nvSpPr>
            <p:cNvPr id="30" name="Rectangle: Rounded Corners 29">
              <a:extLst>
                <a:ext uri="{FF2B5EF4-FFF2-40B4-BE49-F238E27FC236}">
                  <a16:creationId xmlns="" xmlns:a16="http://schemas.microsoft.com/office/drawing/2014/main" id="{7FE2260C-1112-4BDA-A922-8A4B58E575E8}"/>
                </a:ext>
              </a:extLst>
            </p:cNvPr>
            <p:cNvSpPr/>
            <p:nvPr/>
          </p:nvSpPr>
          <p:spPr>
            <a:xfrm>
              <a:off x="3818778" y="1927290"/>
              <a:ext cx="1518147" cy="827101"/>
            </a:xfrm>
            <a:prstGeom prst="roundRect">
              <a:avLst/>
            </a:prstGeom>
            <a:no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3840" dirty="0">
                <a:solidFill>
                  <a:srgbClr val="FFFFFF"/>
                </a:solidFill>
                <a:latin typeface="Helvetica Neue" charset="0"/>
                <a:ea typeface="Helvetica Neue" charset="0"/>
                <a:cs typeface="Helvetica Neue" charset="0"/>
                <a:sym typeface="Calibri"/>
              </a:endParaRPr>
            </a:p>
          </p:txBody>
        </p:sp>
        <p:sp>
          <p:nvSpPr>
            <p:cNvPr id="33" name="Rectangle: Rounded Corners 32">
              <a:extLst>
                <a:ext uri="{FF2B5EF4-FFF2-40B4-BE49-F238E27FC236}">
                  <a16:creationId xmlns="" xmlns:a16="http://schemas.microsoft.com/office/drawing/2014/main" id="{D97EE04C-4C82-4299-AB23-9CF8617DCFD4}"/>
                </a:ext>
              </a:extLst>
            </p:cNvPr>
            <p:cNvSpPr/>
            <p:nvPr/>
          </p:nvSpPr>
          <p:spPr>
            <a:xfrm>
              <a:off x="6641392" y="1853868"/>
              <a:ext cx="1785892" cy="827101"/>
            </a:xfrm>
            <a:prstGeom prst="roundRect">
              <a:avLst/>
            </a:prstGeom>
            <a:no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3840">
                <a:solidFill>
                  <a:srgbClr val="FFFFFF"/>
                </a:solidFill>
                <a:latin typeface="Helvetica Neue" charset="0"/>
                <a:ea typeface="Helvetica Neue" charset="0"/>
                <a:cs typeface="Helvetica Neue" charset="0"/>
                <a:sym typeface="Calibri"/>
              </a:endParaRPr>
            </a:p>
          </p:txBody>
        </p:sp>
        <p:sp>
          <p:nvSpPr>
            <p:cNvPr id="32" name="TextBox 31">
              <a:extLst>
                <a:ext uri="{FF2B5EF4-FFF2-40B4-BE49-F238E27FC236}">
                  <a16:creationId xmlns="" xmlns:a16="http://schemas.microsoft.com/office/drawing/2014/main" id="{2D770A6B-8711-4072-B00F-8EDD88C1547C}"/>
                </a:ext>
              </a:extLst>
            </p:cNvPr>
            <p:cNvSpPr txBox="1"/>
            <p:nvPr/>
          </p:nvSpPr>
          <p:spPr>
            <a:xfrm>
              <a:off x="4293666" y="2120573"/>
              <a:ext cx="1023423" cy="440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2000" dirty="0">
                  <a:solidFill>
                    <a:schemeClr val="accent1">
                      <a:lumMod val="75000"/>
                    </a:schemeClr>
                  </a:solidFill>
                  <a:latin typeface="Helvetica Neue" charset="0"/>
                  <a:ea typeface="Helvetica Neue" charset="0"/>
                  <a:cs typeface="Helvetica Neue" charset="0"/>
                  <a:sym typeface="Calibri"/>
                </a:rPr>
                <a:t>Master</a:t>
              </a:r>
            </a:p>
          </p:txBody>
        </p:sp>
        <p:sp>
          <p:nvSpPr>
            <p:cNvPr id="35" name="TextBox 34">
              <a:extLst>
                <a:ext uri="{FF2B5EF4-FFF2-40B4-BE49-F238E27FC236}">
                  <a16:creationId xmlns="" xmlns:a16="http://schemas.microsoft.com/office/drawing/2014/main" id="{9A946B95-41AB-4DD8-B58A-E20B10D5536E}"/>
                </a:ext>
              </a:extLst>
            </p:cNvPr>
            <p:cNvSpPr txBox="1"/>
            <p:nvPr/>
          </p:nvSpPr>
          <p:spPr>
            <a:xfrm>
              <a:off x="6504347" y="1367544"/>
              <a:ext cx="1886348" cy="440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2000" dirty="0" err="1">
                  <a:solidFill>
                    <a:schemeClr val="accent1">
                      <a:lumMod val="75000"/>
                    </a:schemeClr>
                  </a:solidFill>
                  <a:latin typeface="Helvetica Neue" charset="0"/>
                  <a:ea typeface="Helvetica Neue" charset="0"/>
                  <a:cs typeface="Helvetica Neue" charset="0"/>
                  <a:sym typeface="Calibri"/>
                </a:rPr>
                <a:t>Worker</a:t>
              </a:r>
              <a:r>
                <a:rPr lang="es-CO" sz="2000" dirty="0">
                  <a:solidFill>
                    <a:schemeClr val="accent1">
                      <a:lumMod val="75000"/>
                    </a:schemeClr>
                  </a:solidFill>
                  <a:latin typeface="Helvetica Neue" charset="0"/>
                  <a:ea typeface="Helvetica Neue" charset="0"/>
                  <a:cs typeface="Helvetica Neue" charset="0"/>
                  <a:sym typeface="Calibri"/>
                </a:rPr>
                <a:t> </a:t>
              </a:r>
              <a:r>
                <a:rPr lang="es-CO" sz="2000" dirty="0" err="1">
                  <a:solidFill>
                    <a:schemeClr val="accent1">
                      <a:lumMod val="75000"/>
                    </a:schemeClr>
                  </a:solidFill>
                  <a:latin typeface="Helvetica Neue" charset="0"/>
                  <a:ea typeface="Helvetica Neue" charset="0"/>
                  <a:cs typeface="Helvetica Neue" charset="0"/>
                  <a:sym typeface="Calibri"/>
                </a:rPr>
                <a:t>Node</a:t>
              </a:r>
              <a:endParaRPr lang="es-CO" sz="2000" dirty="0">
                <a:solidFill>
                  <a:schemeClr val="accent1">
                    <a:lumMod val="75000"/>
                  </a:schemeClr>
                </a:solidFill>
                <a:latin typeface="Helvetica Neue" charset="0"/>
                <a:ea typeface="Helvetica Neue" charset="0"/>
                <a:cs typeface="Helvetica Neue" charset="0"/>
                <a:sym typeface="Calibri"/>
              </a:endParaRPr>
            </a:p>
          </p:txBody>
        </p:sp>
        <p:pic>
          <p:nvPicPr>
            <p:cNvPr id="36" name="Picture 35">
              <a:extLst>
                <a:ext uri="{FF2B5EF4-FFF2-40B4-BE49-F238E27FC236}">
                  <a16:creationId xmlns="" xmlns:a16="http://schemas.microsoft.com/office/drawing/2014/main" id="{C0C913A8-EDC3-4A30-A011-1DE35270C8E6}"/>
                </a:ext>
              </a:extLst>
            </p:cNvPr>
            <p:cNvPicPr>
              <a:picLocks noChangeAspect="1"/>
            </p:cNvPicPr>
            <p:nvPr/>
          </p:nvPicPr>
          <p:blipFill>
            <a:blip r:embed="rId2"/>
            <a:stretch>
              <a:fillRect/>
            </a:stretch>
          </p:blipFill>
          <p:spPr>
            <a:xfrm>
              <a:off x="7011083" y="1876517"/>
              <a:ext cx="503419" cy="464324"/>
            </a:xfrm>
            <a:prstGeom prst="rect">
              <a:avLst/>
            </a:prstGeom>
            <a:noFill/>
          </p:spPr>
        </p:pic>
        <p:pic>
          <p:nvPicPr>
            <p:cNvPr id="39" name="Picture 38">
              <a:extLst>
                <a:ext uri="{FF2B5EF4-FFF2-40B4-BE49-F238E27FC236}">
                  <a16:creationId xmlns="" xmlns:a16="http://schemas.microsoft.com/office/drawing/2014/main" id="{3CCA597E-879A-4D77-899F-EC37D91D0EFE}"/>
                </a:ext>
              </a:extLst>
            </p:cNvPr>
            <p:cNvPicPr>
              <a:picLocks noChangeAspect="1"/>
            </p:cNvPicPr>
            <p:nvPr/>
          </p:nvPicPr>
          <p:blipFill>
            <a:blip r:embed="rId2"/>
            <a:stretch>
              <a:fillRect/>
            </a:stretch>
          </p:blipFill>
          <p:spPr>
            <a:xfrm>
              <a:off x="7632484" y="2022644"/>
              <a:ext cx="503419" cy="464324"/>
            </a:xfrm>
            <a:prstGeom prst="rect">
              <a:avLst/>
            </a:prstGeom>
            <a:noFill/>
          </p:spPr>
        </p:pic>
        <p:pic>
          <p:nvPicPr>
            <p:cNvPr id="40" name="Picture 39">
              <a:extLst>
                <a:ext uri="{FF2B5EF4-FFF2-40B4-BE49-F238E27FC236}">
                  <a16:creationId xmlns="" xmlns:a16="http://schemas.microsoft.com/office/drawing/2014/main" id="{F389BA48-8F74-432A-81CB-7BE994118307}"/>
                </a:ext>
              </a:extLst>
            </p:cNvPr>
            <p:cNvPicPr>
              <a:picLocks noChangeAspect="1"/>
            </p:cNvPicPr>
            <p:nvPr/>
          </p:nvPicPr>
          <p:blipFill>
            <a:blip r:embed="rId2"/>
            <a:stretch>
              <a:fillRect/>
            </a:stretch>
          </p:blipFill>
          <p:spPr>
            <a:xfrm>
              <a:off x="7089394" y="2437837"/>
              <a:ext cx="503419" cy="464324"/>
            </a:xfrm>
            <a:prstGeom prst="rect">
              <a:avLst/>
            </a:prstGeom>
            <a:noFill/>
          </p:spPr>
        </p:pic>
        <p:sp>
          <p:nvSpPr>
            <p:cNvPr id="41" name="Rectangle: Rounded Corners 40">
              <a:extLst>
                <a:ext uri="{FF2B5EF4-FFF2-40B4-BE49-F238E27FC236}">
                  <a16:creationId xmlns="" xmlns:a16="http://schemas.microsoft.com/office/drawing/2014/main" id="{4FA62D0B-D751-492F-B7EF-966B2C340359}"/>
                </a:ext>
              </a:extLst>
            </p:cNvPr>
            <p:cNvSpPr/>
            <p:nvPr/>
          </p:nvSpPr>
          <p:spPr>
            <a:xfrm>
              <a:off x="6655941" y="3845889"/>
              <a:ext cx="1785892" cy="827101"/>
            </a:xfrm>
            <a:prstGeom prst="roundRect">
              <a:avLst/>
            </a:prstGeom>
            <a:no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3840">
                <a:solidFill>
                  <a:srgbClr val="FFFFFF"/>
                </a:solidFill>
                <a:latin typeface="Helvetica Neue" charset="0"/>
                <a:ea typeface="Helvetica Neue" charset="0"/>
                <a:cs typeface="Helvetica Neue" charset="0"/>
                <a:sym typeface="Calibri"/>
              </a:endParaRPr>
            </a:p>
          </p:txBody>
        </p:sp>
        <p:sp>
          <p:nvSpPr>
            <p:cNvPr id="42" name="TextBox 41">
              <a:extLst>
                <a:ext uri="{FF2B5EF4-FFF2-40B4-BE49-F238E27FC236}">
                  <a16:creationId xmlns="" xmlns:a16="http://schemas.microsoft.com/office/drawing/2014/main" id="{14C914BF-D658-437E-8A3B-4B4C2F0CC559}"/>
                </a:ext>
              </a:extLst>
            </p:cNvPr>
            <p:cNvSpPr txBox="1"/>
            <p:nvPr/>
          </p:nvSpPr>
          <p:spPr>
            <a:xfrm>
              <a:off x="6504347" y="4986551"/>
              <a:ext cx="1937485" cy="440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2000" dirty="0" err="1">
                  <a:solidFill>
                    <a:schemeClr val="accent1">
                      <a:lumMod val="75000"/>
                    </a:schemeClr>
                  </a:solidFill>
                  <a:latin typeface="Helvetica Neue" charset="0"/>
                  <a:ea typeface="Helvetica Neue" charset="0"/>
                  <a:cs typeface="Helvetica Neue" charset="0"/>
                  <a:sym typeface="Calibri"/>
                </a:rPr>
                <a:t>Worker</a:t>
              </a:r>
              <a:r>
                <a:rPr lang="es-CO" sz="2000" dirty="0">
                  <a:solidFill>
                    <a:schemeClr val="accent1">
                      <a:lumMod val="75000"/>
                    </a:schemeClr>
                  </a:solidFill>
                  <a:latin typeface="Helvetica Neue" charset="0"/>
                  <a:ea typeface="Helvetica Neue" charset="0"/>
                  <a:cs typeface="Helvetica Neue" charset="0"/>
                  <a:sym typeface="Calibri"/>
                </a:rPr>
                <a:t> </a:t>
              </a:r>
              <a:r>
                <a:rPr lang="es-CO" sz="2000" dirty="0" err="1">
                  <a:solidFill>
                    <a:schemeClr val="accent1">
                      <a:lumMod val="75000"/>
                    </a:schemeClr>
                  </a:solidFill>
                  <a:latin typeface="Helvetica Neue" charset="0"/>
                  <a:ea typeface="Helvetica Neue" charset="0"/>
                  <a:cs typeface="Helvetica Neue" charset="0"/>
                  <a:sym typeface="Calibri"/>
                </a:rPr>
                <a:t>Node</a:t>
              </a:r>
              <a:endParaRPr lang="es-CO" sz="2000" dirty="0">
                <a:solidFill>
                  <a:schemeClr val="accent1">
                    <a:lumMod val="75000"/>
                  </a:schemeClr>
                </a:solidFill>
                <a:latin typeface="Helvetica Neue" charset="0"/>
                <a:ea typeface="Helvetica Neue" charset="0"/>
                <a:cs typeface="Helvetica Neue" charset="0"/>
                <a:sym typeface="Calibri"/>
              </a:endParaRPr>
            </a:p>
          </p:txBody>
        </p:sp>
        <p:pic>
          <p:nvPicPr>
            <p:cNvPr id="43" name="Picture 42">
              <a:extLst>
                <a:ext uri="{FF2B5EF4-FFF2-40B4-BE49-F238E27FC236}">
                  <a16:creationId xmlns="" xmlns:a16="http://schemas.microsoft.com/office/drawing/2014/main" id="{394A5823-36AF-4E4D-BF53-CFE8A45FDC5C}"/>
                </a:ext>
              </a:extLst>
            </p:cNvPr>
            <p:cNvPicPr>
              <a:picLocks noChangeAspect="1"/>
            </p:cNvPicPr>
            <p:nvPr/>
          </p:nvPicPr>
          <p:blipFill>
            <a:blip r:embed="rId2"/>
            <a:stretch>
              <a:fillRect/>
            </a:stretch>
          </p:blipFill>
          <p:spPr>
            <a:xfrm>
              <a:off x="7025633" y="3868538"/>
              <a:ext cx="503419" cy="464324"/>
            </a:xfrm>
            <a:prstGeom prst="rect">
              <a:avLst/>
            </a:prstGeom>
            <a:noFill/>
          </p:spPr>
        </p:pic>
        <p:pic>
          <p:nvPicPr>
            <p:cNvPr id="44" name="Picture 43">
              <a:extLst>
                <a:ext uri="{FF2B5EF4-FFF2-40B4-BE49-F238E27FC236}">
                  <a16:creationId xmlns="" xmlns:a16="http://schemas.microsoft.com/office/drawing/2014/main" id="{FC9DC776-8D95-4548-AA5F-A672CAD120C4}"/>
                </a:ext>
              </a:extLst>
            </p:cNvPr>
            <p:cNvPicPr>
              <a:picLocks noChangeAspect="1"/>
            </p:cNvPicPr>
            <p:nvPr/>
          </p:nvPicPr>
          <p:blipFill>
            <a:blip r:embed="rId2"/>
            <a:stretch>
              <a:fillRect/>
            </a:stretch>
          </p:blipFill>
          <p:spPr>
            <a:xfrm>
              <a:off x="7647034" y="4014665"/>
              <a:ext cx="503419" cy="464324"/>
            </a:xfrm>
            <a:prstGeom prst="rect">
              <a:avLst/>
            </a:prstGeom>
            <a:noFill/>
          </p:spPr>
        </p:pic>
        <p:pic>
          <p:nvPicPr>
            <p:cNvPr id="45" name="Picture 44">
              <a:extLst>
                <a:ext uri="{FF2B5EF4-FFF2-40B4-BE49-F238E27FC236}">
                  <a16:creationId xmlns="" xmlns:a16="http://schemas.microsoft.com/office/drawing/2014/main" id="{5B043D54-97EB-4B44-B566-96C03D89F825}"/>
                </a:ext>
              </a:extLst>
            </p:cNvPr>
            <p:cNvPicPr>
              <a:picLocks noChangeAspect="1"/>
            </p:cNvPicPr>
            <p:nvPr/>
          </p:nvPicPr>
          <p:blipFill>
            <a:blip r:embed="rId2"/>
            <a:stretch>
              <a:fillRect/>
            </a:stretch>
          </p:blipFill>
          <p:spPr>
            <a:xfrm>
              <a:off x="7103944" y="4429858"/>
              <a:ext cx="503419" cy="464324"/>
            </a:xfrm>
            <a:prstGeom prst="rect">
              <a:avLst/>
            </a:prstGeom>
            <a:noFill/>
          </p:spPr>
        </p:pic>
        <p:sp>
          <p:nvSpPr>
            <p:cNvPr id="46" name="Rectangle: Rounded Corners 45">
              <a:extLst>
                <a:ext uri="{FF2B5EF4-FFF2-40B4-BE49-F238E27FC236}">
                  <a16:creationId xmlns="" xmlns:a16="http://schemas.microsoft.com/office/drawing/2014/main" id="{8FAB58DA-D826-4195-9F6F-955FC22E7020}"/>
                </a:ext>
              </a:extLst>
            </p:cNvPr>
            <p:cNvSpPr/>
            <p:nvPr/>
          </p:nvSpPr>
          <p:spPr>
            <a:xfrm>
              <a:off x="2156657" y="2868977"/>
              <a:ext cx="6822722" cy="769262"/>
            </a:xfrm>
            <a:prstGeom prst="roundRect">
              <a:avLst>
                <a:gd name="adj" fmla="val 6358"/>
              </a:avLst>
            </a:prstGeom>
            <a:noFill/>
            <a:ln w="25400" cap="flat">
              <a:solidFill>
                <a:schemeClr val="accent1">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3840">
                <a:solidFill>
                  <a:srgbClr val="FFFFFF"/>
                </a:solidFill>
                <a:latin typeface="Helvetica Neue" charset="0"/>
                <a:ea typeface="Helvetica Neue" charset="0"/>
                <a:cs typeface="Helvetica Neue" charset="0"/>
                <a:sym typeface="Calibri"/>
              </a:endParaRPr>
            </a:p>
          </p:txBody>
        </p:sp>
        <p:sp>
          <p:nvSpPr>
            <p:cNvPr id="37" name="TextBox 36">
              <a:extLst>
                <a:ext uri="{FF2B5EF4-FFF2-40B4-BE49-F238E27FC236}">
                  <a16:creationId xmlns="" xmlns:a16="http://schemas.microsoft.com/office/drawing/2014/main" id="{F57763FA-712F-44E9-AD09-512070E6C63B}"/>
                </a:ext>
              </a:extLst>
            </p:cNvPr>
            <p:cNvSpPr txBox="1"/>
            <p:nvPr/>
          </p:nvSpPr>
          <p:spPr>
            <a:xfrm>
              <a:off x="1921673" y="4894182"/>
              <a:ext cx="2033871" cy="747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767" tIns="48767" rIns="48767" bIns="48767" numCol="1" spcCol="38100" rtlCol="0" anchor="t">
              <a:spAutoFit/>
            </a:bodyPr>
            <a:lstStyle/>
            <a:p>
              <a:pPr defTabSz="975366"/>
              <a:r>
                <a:rPr lang="es-CO" sz="3840" b="1" dirty="0" err="1">
                  <a:solidFill>
                    <a:schemeClr val="tx2">
                      <a:lumMod val="50000"/>
                    </a:schemeClr>
                  </a:solidFill>
                  <a:latin typeface="Helvetica Neue" charset="0"/>
                  <a:ea typeface="Helvetica Neue" charset="0"/>
                  <a:cs typeface="Helvetica Neue" charset="0"/>
                  <a:sym typeface="Calibri"/>
                </a:rPr>
                <a:t>Cluster</a:t>
              </a:r>
              <a:endParaRPr lang="es-CO" sz="3840" b="1" dirty="0">
                <a:solidFill>
                  <a:schemeClr val="tx2">
                    <a:lumMod val="50000"/>
                  </a:schemeClr>
                </a:solidFill>
                <a:latin typeface="Helvetica Neue" charset="0"/>
                <a:ea typeface="Helvetica Neue" charset="0"/>
                <a:cs typeface="Helvetica Neue" charset="0"/>
                <a:sym typeface="Calibri"/>
              </a:endParaRPr>
            </a:p>
          </p:txBody>
        </p:sp>
        <p:cxnSp>
          <p:nvCxnSpPr>
            <p:cNvPr id="48" name="Straight Connector 47">
              <a:extLst>
                <a:ext uri="{FF2B5EF4-FFF2-40B4-BE49-F238E27FC236}">
                  <a16:creationId xmlns="" xmlns:a16="http://schemas.microsoft.com/office/drawing/2014/main" id="{934569E5-B413-45ED-BF3C-A21C392859C2}"/>
                </a:ext>
              </a:extLst>
            </p:cNvPr>
            <p:cNvCxnSpPr>
              <a:cxnSpLocks/>
              <a:stCxn id="30" idx="3"/>
            </p:cNvCxnSpPr>
            <p:nvPr/>
          </p:nvCxnSpPr>
          <p:spPr>
            <a:xfrm>
              <a:off x="5336925" y="2340841"/>
              <a:ext cx="1304466"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 xmlns:a16="http://schemas.microsoft.com/office/drawing/2014/main" id="{8B2AF767-72A1-49AB-B6FF-F1FDBC4AD9B2}"/>
                </a:ext>
              </a:extLst>
            </p:cNvPr>
            <p:cNvCxnSpPr>
              <a:cxnSpLocks/>
            </p:cNvCxnSpPr>
            <p:nvPr/>
          </p:nvCxnSpPr>
          <p:spPr>
            <a:xfrm>
              <a:off x="5939401" y="2340841"/>
              <a:ext cx="0" cy="1905985"/>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 xmlns:a16="http://schemas.microsoft.com/office/drawing/2014/main" id="{52600503-460E-445D-A3E0-C4E7C6A15086}"/>
                </a:ext>
              </a:extLst>
            </p:cNvPr>
            <p:cNvCxnSpPr>
              <a:cxnSpLocks/>
              <a:endCxn id="41" idx="1"/>
            </p:cNvCxnSpPr>
            <p:nvPr/>
          </p:nvCxnSpPr>
          <p:spPr>
            <a:xfrm flipV="1">
              <a:off x="5930477" y="4259439"/>
              <a:ext cx="725463"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 xmlns:a16="http://schemas.microsoft.com/office/drawing/2014/main" id="{7C170333-EC73-457F-B16F-DA1600344BB6}"/>
                </a:ext>
              </a:extLst>
            </p:cNvPr>
            <p:cNvSpPr/>
            <p:nvPr/>
          </p:nvSpPr>
          <p:spPr>
            <a:xfrm>
              <a:off x="3154017" y="464308"/>
              <a:ext cx="2847668" cy="1435075"/>
            </a:xfrm>
            <a:prstGeom prst="rect">
              <a:avLst/>
            </a:prstGeom>
          </p:spPr>
          <p:txBody>
            <a:bodyPr wrap="square">
              <a:spAutoFit/>
            </a:bodyPr>
            <a:lstStyle/>
            <a:p>
              <a:pPr hangingPunct="0"/>
              <a:r>
                <a:rPr lang="es-CO" sz="2000" dirty="0">
                  <a:solidFill>
                    <a:schemeClr val="accent1">
                      <a:lumMod val="50000"/>
                    </a:schemeClr>
                  </a:solidFill>
                  <a:latin typeface="Helvetica Neue" charset="0"/>
                  <a:ea typeface="Helvetica Neue" charset="0"/>
                  <a:cs typeface="Helvetica Neue" charset="0"/>
                  <a:sym typeface="Calibri"/>
                </a:rPr>
                <a:t>API Server</a:t>
              </a:r>
            </a:p>
            <a:p>
              <a:pPr hangingPunct="0"/>
              <a:r>
                <a:rPr lang="es-CO" sz="2000" dirty="0" err="1">
                  <a:solidFill>
                    <a:schemeClr val="accent1">
                      <a:lumMod val="50000"/>
                    </a:schemeClr>
                  </a:solidFill>
                  <a:latin typeface="Helvetica Neue" charset="0"/>
                  <a:ea typeface="Helvetica Neue" charset="0"/>
                  <a:cs typeface="Helvetica Neue" charset="0"/>
                  <a:sym typeface="Calibri"/>
                </a:rPr>
                <a:t>Controller</a:t>
              </a:r>
              <a:r>
                <a:rPr lang="es-CO" sz="2000" dirty="0">
                  <a:solidFill>
                    <a:schemeClr val="accent1">
                      <a:lumMod val="50000"/>
                    </a:schemeClr>
                  </a:solidFill>
                  <a:latin typeface="Helvetica Neue" charset="0"/>
                  <a:ea typeface="Helvetica Neue" charset="0"/>
                  <a:cs typeface="Helvetica Neue" charset="0"/>
                  <a:sym typeface="Calibri"/>
                </a:rPr>
                <a:t> Manager</a:t>
              </a:r>
            </a:p>
            <a:p>
              <a:pPr hangingPunct="0"/>
              <a:r>
                <a:rPr lang="es-CO" sz="2000" dirty="0" err="1">
                  <a:solidFill>
                    <a:schemeClr val="accent1">
                      <a:lumMod val="50000"/>
                    </a:schemeClr>
                  </a:solidFill>
                  <a:latin typeface="Helvetica Neue" charset="0"/>
                  <a:ea typeface="Helvetica Neue" charset="0"/>
                  <a:cs typeface="Helvetica Neue" charset="0"/>
                  <a:sym typeface="Calibri"/>
                </a:rPr>
                <a:t>Scheduler</a:t>
              </a:r>
              <a:r>
                <a:rPr lang="es-CO" sz="2000" dirty="0">
                  <a:solidFill>
                    <a:schemeClr val="accent1">
                      <a:lumMod val="50000"/>
                    </a:schemeClr>
                  </a:solidFill>
                  <a:latin typeface="Helvetica Neue" charset="0"/>
                  <a:ea typeface="Helvetica Neue" charset="0"/>
                  <a:cs typeface="Helvetica Neue" charset="0"/>
                  <a:sym typeface="Calibri"/>
                </a:rPr>
                <a:t> Server</a:t>
              </a:r>
            </a:p>
            <a:p>
              <a:pPr hangingPunct="0"/>
              <a:r>
                <a:rPr lang="es-CO" sz="2000" dirty="0">
                  <a:solidFill>
                    <a:schemeClr val="accent1">
                      <a:lumMod val="50000"/>
                    </a:schemeClr>
                  </a:solidFill>
                  <a:latin typeface="Helvetica Neue" charset="0"/>
                  <a:ea typeface="Helvetica Neue" charset="0"/>
                  <a:cs typeface="Helvetica Neue" charset="0"/>
                  <a:sym typeface="Calibri"/>
                </a:rPr>
                <a:t>Load </a:t>
              </a:r>
              <a:r>
                <a:rPr lang="es-CO" sz="2000" dirty="0" err="1">
                  <a:solidFill>
                    <a:schemeClr val="accent1">
                      <a:lumMod val="50000"/>
                    </a:schemeClr>
                  </a:solidFill>
                  <a:latin typeface="Helvetica Neue" charset="0"/>
                  <a:ea typeface="Helvetica Neue" charset="0"/>
                  <a:cs typeface="Helvetica Neue" charset="0"/>
                  <a:sym typeface="Calibri"/>
                </a:rPr>
                <a:t>Balancer</a:t>
              </a:r>
              <a:endParaRPr lang="es-CO" sz="2000" dirty="0">
                <a:solidFill>
                  <a:schemeClr val="accent1">
                    <a:lumMod val="50000"/>
                  </a:schemeClr>
                </a:solidFill>
                <a:latin typeface="Helvetica Neue" charset="0"/>
                <a:ea typeface="Helvetica Neue" charset="0"/>
                <a:cs typeface="Helvetica Neue" charset="0"/>
                <a:sym typeface="Calibri"/>
              </a:endParaRPr>
            </a:p>
          </p:txBody>
        </p:sp>
        <p:pic>
          <p:nvPicPr>
            <p:cNvPr id="3" name="Picture 2">
              <a:extLst>
                <a:ext uri="{FF2B5EF4-FFF2-40B4-BE49-F238E27FC236}">
                  <a16:creationId xmlns="" xmlns:a16="http://schemas.microsoft.com/office/drawing/2014/main" id="{D6D8DCB8-3EEA-4CA1-B49E-8A6D2E0732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80457" y="1124493"/>
              <a:ext cx="1275260" cy="1104691"/>
            </a:xfrm>
            <a:prstGeom prst="rect">
              <a:avLst/>
            </a:prstGeom>
          </p:spPr>
        </p:pic>
        <p:sp>
          <p:nvSpPr>
            <p:cNvPr id="4" name="Rectangle 3">
              <a:extLst>
                <a:ext uri="{FF2B5EF4-FFF2-40B4-BE49-F238E27FC236}">
                  <a16:creationId xmlns="" xmlns:a16="http://schemas.microsoft.com/office/drawing/2014/main" id="{FBFCE005-E8A2-40AC-8AA8-1745E7E6AFC5}"/>
                </a:ext>
              </a:extLst>
            </p:cNvPr>
            <p:cNvSpPr/>
            <p:nvPr/>
          </p:nvSpPr>
          <p:spPr>
            <a:xfrm>
              <a:off x="1754561" y="3724328"/>
              <a:ext cx="2064216" cy="440532"/>
            </a:xfrm>
            <a:prstGeom prst="rect">
              <a:avLst/>
            </a:prstGeom>
            <a:solidFill>
              <a:schemeClr val="tx1">
                <a:lumMod val="95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r>
                <a:rPr lang="es-CO" sz="2000" dirty="0">
                  <a:solidFill>
                    <a:srgbClr val="1EB3D0"/>
                  </a:solidFill>
                  <a:latin typeface="Helvetica Neue" charset="0"/>
                  <a:ea typeface="Helvetica Neue" charset="0"/>
                  <a:cs typeface="Helvetica Neue" charset="0"/>
                  <a:sym typeface="Calibri"/>
                </a:rPr>
                <a:t>VLAN Publica</a:t>
              </a:r>
            </a:p>
          </p:txBody>
        </p:sp>
        <p:sp>
          <p:nvSpPr>
            <p:cNvPr id="25" name="Rectangle 24">
              <a:extLst>
                <a:ext uri="{FF2B5EF4-FFF2-40B4-BE49-F238E27FC236}">
                  <a16:creationId xmlns="" xmlns:a16="http://schemas.microsoft.com/office/drawing/2014/main" id="{BEB06FC2-781C-4585-B9C8-A42714923178}"/>
                </a:ext>
              </a:extLst>
            </p:cNvPr>
            <p:cNvSpPr/>
            <p:nvPr/>
          </p:nvSpPr>
          <p:spPr>
            <a:xfrm>
              <a:off x="1754561" y="4245269"/>
              <a:ext cx="2064217" cy="440532"/>
            </a:xfrm>
            <a:prstGeom prst="rect">
              <a:avLst/>
            </a:prstGeom>
            <a:solidFill>
              <a:schemeClr val="tx1">
                <a:lumMod val="95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r>
                <a:rPr lang="es-CO" sz="2000" dirty="0">
                  <a:solidFill>
                    <a:srgbClr val="1EB3D0"/>
                  </a:solidFill>
                  <a:latin typeface="Helvetica Neue" charset="0"/>
                  <a:ea typeface="Helvetica Neue" charset="0"/>
                  <a:cs typeface="Helvetica Neue" charset="0"/>
                  <a:sym typeface="Calibri"/>
                </a:rPr>
                <a:t>VLAN Privada</a:t>
              </a:r>
            </a:p>
          </p:txBody>
        </p:sp>
      </p:grpSp>
      <p:pic>
        <p:nvPicPr>
          <p:cNvPr id="6" name="Picture 5">
            <a:extLst>
              <a:ext uri="{FF2B5EF4-FFF2-40B4-BE49-F238E27FC236}">
                <a16:creationId xmlns="" xmlns:a16="http://schemas.microsoft.com/office/drawing/2014/main" id="{3E8DC50B-7DF3-4294-A61F-DC12AEA4CAF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0263" y="1808406"/>
            <a:ext cx="6446755" cy="5937181"/>
          </a:xfrm>
          <a:prstGeom prst="rect">
            <a:avLst/>
          </a:prstGeom>
        </p:spPr>
      </p:pic>
      <p:sp>
        <p:nvSpPr>
          <p:cNvPr id="29" name="Rectangle 28">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5">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1"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34" name="Títulos para gráficos"/>
          <p:cNvSpPr txBox="1"/>
          <p:nvPr/>
        </p:nvSpPr>
        <p:spPr>
          <a:xfrm>
            <a:off x="689683" y="364399"/>
            <a:ext cx="7822945"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pPr defTabSz="650228">
              <a:defRPr/>
            </a:pPr>
            <a:r>
              <a:rPr lang="es-ES_tradnl" kern="1200" dirty="0">
                <a:solidFill>
                  <a:srgbClr val="000D5D"/>
                </a:solidFill>
                <a:latin typeface="Arial" charset="0"/>
                <a:ea typeface="MS PGothic" charset="-128"/>
                <a:cs typeface="Arial" panose="020B0604020202020204" pitchFamily="34" charset="0"/>
              </a:rPr>
              <a:t>IBM </a:t>
            </a:r>
            <a:r>
              <a:rPr lang="es-ES_tradnl" kern="1200" dirty="0" err="1">
                <a:solidFill>
                  <a:srgbClr val="000D5D"/>
                </a:solidFill>
                <a:latin typeface="Arial" charset="0"/>
                <a:ea typeface="MS PGothic" charset="-128"/>
                <a:cs typeface="Arial" panose="020B0604020202020204" pitchFamily="34" charset="0"/>
              </a:rPr>
              <a:t>Container</a:t>
            </a:r>
            <a:r>
              <a:rPr lang="es-ES_tradnl" kern="1200" dirty="0">
                <a:solidFill>
                  <a:srgbClr val="000D5D"/>
                </a:solidFill>
                <a:latin typeface="Arial" charset="0"/>
                <a:ea typeface="MS PGothic" charset="-128"/>
                <a:cs typeface="Arial" panose="020B0604020202020204" pitchFamily="34" charset="0"/>
              </a:rPr>
              <a:t> </a:t>
            </a:r>
            <a:r>
              <a:rPr lang="es-ES_tradnl" kern="1200" dirty="0" err="1">
                <a:solidFill>
                  <a:srgbClr val="000D5D"/>
                </a:solidFill>
                <a:latin typeface="Arial" charset="0"/>
                <a:ea typeface="MS PGothic" charset="-128"/>
                <a:cs typeface="Arial" panose="020B0604020202020204" pitchFamily="34" charset="0"/>
              </a:rPr>
              <a:t>Services</a:t>
            </a:r>
            <a:r>
              <a:rPr lang="es-ES_tradnl" kern="1200" dirty="0">
                <a:solidFill>
                  <a:srgbClr val="000D5D"/>
                </a:solidFill>
                <a:latin typeface="Arial" charset="0"/>
                <a:ea typeface="MS PGothic" charset="-128"/>
                <a:cs typeface="Arial" panose="020B0604020202020204" pitchFamily="34" charset="0"/>
              </a:rPr>
              <a:t> – </a:t>
            </a:r>
            <a:r>
              <a:rPr lang="es-ES_tradnl" kern="1200" dirty="0" err="1">
                <a:solidFill>
                  <a:srgbClr val="000D5D"/>
                </a:solidFill>
                <a:latin typeface="Arial" charset="0"/>
                <a:ea typeface="MS PGothic" charset="-128"/>
                <a:cs typeface="Arial" panose="020B0604020202020204" pitchFamily="34" charset="0"/>
              </a:rPr>
              <a:t>Orquestración</a:t>
            </a:r>
            <a:r>
              <a:rPr lang="es-ES_tradnl" kern="1200" dirty="0">
                <a:solidFill>
                  <a:srgbClr val="000D5D"/>
                </a:solidFill>
                <a:latin typeface="Arial" charset="0"/>
                <a:ea typeface="MS PGothic" charset="-128"/>
                <a:cs typeface="Arial" panose="020B0604020202020204" pitchFamily="34" charset="0"/>
              </a:rPr>
              <a:t> de contenedores</a:t>
            </a:r>
          </a:p>
        </p:txBody>
      </p:sp>
      <p:sp>
        <p:nvSpPr>
          <p:cNvPr id="38" name="Rectangle 37">
            <a:extLst>
              <a:ext uri="{FF2B5EF4-FFF2-40B4-BE49-F238E27FC236}">
                <a16:creationId xmlns:a16="http://schemas.microsoft.com/office/drawing/2014/main" xmlns="" id="{A5EDC78C-F319-4E45-9790-5C2CCAACD380}"/>
              </a:ext>
            </a:extLst>
          </p:cNvPr>
          <p:cNvSpPr/>
          <p:nvPr/>
        </p:nvSpPr>
        <p:spPr>
          <a:xfrm>
            <a:off x="751550" y="7896923"/>
            <a:ext cx="11838595" cy="584775"/>
          </a:xfrm>
          <a:prstGeom prst="rect">
            <a:avLst/>
          </a:prstGeom>
        </p:spPr>
        <p:txBody>
          <a:bodyPr wrap="square">
            <a:spAutoFit/>
          </a:bodyPr>
          <a:lstStyle/>
          <a:p>
            <a:r>
              <a:rPr lang="es-CO" sz="3200" b="1" dirty="0">
                <a:solidFill>
                  <a:srgbClr val="051018">
                    <a:lumMod val="90000"/>
                    <a:lumOff val="10000"/>
                  </a:srgbClr>
                </a:solidFill>
                <a:latin typeface="Helvetica Neue Light" charset="0"/>
                <a:ea typeface="Helvetica Neue Light" charset="0"/>
                <a:cs typeface="Helvetica Neue Light" charset="0"/>
                <a:sym typeface="Helvetica"/>
              </a:rPr>
              <a:t>Mecanismos de Aprovisionamiento</a:t>
            </a:r>
          </a:p>
        </p:txBody>
      </p:sp>
    </p:spTree>
    <p:extLst>
      <p:ext uri="{BB962C8B-B14F-4D97-AF65-F5344CB8AC3E}">
        <p14:creationId xmlns:p14="http://schemas.microsoft.com/office/powerpoint/2010/main" val="57226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384346D1-C8AF-4274-973A-9141BFD8805C}"/>
              </a:ext>
            </a:extLst>
          </p:cNvPr>
          <p:cNvSpPr/>
          <p:nvPr/>
        </p:nvSpPr>
        <p:spPr>
          <a:xfrm>
            <a:off x="889147" y="2414235"/>
            <a:ext cx="3261032" cy="2468232"/>
          </a:xfrm>
          <a:prstGeom prst="round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grpSp>
        <p:nvGrpSpPr>
          <p:cNvPr id="10" name="Group 9">
            <a:extLst>
              <a:ext uri="{FF2B5EF4-FFF2-40B4-BE49-F238E27FC236}">
                <a16:creationId xmlns:a16="http://schemas.microsoft.com/office/drawing/2014/main" xmlns="" id="{5EA2BF51-104F-4C6F-87A6-12425FE4B11F}"/>
              </a:ext>
            </a:extLst>
          </p:cNvPr>
          <p:cNvGrpSpPr/>
          <p:nvPr/>
        </p:nvGrpSpPr>
        <p:grpSpPr>
          <a:xfrm>
            <a:off x="889147" y="2656989"/>
            <a:ext cx="6480790" cy="2770513"/>
            <a:chOff x="1575802" y="2104249"/>
            <a:chExt cx="8182375" cy="3326043"/>
          </a:xfrm>
        </p:grpSpPr>
        <p:pic>
          <p:nvPicPr>
            <p:cNvPr id="23" name="Picture 18">
              <a:extLst>
                <a:ext uri="{FF2B5EF4-FFF2-40B4-BE49-F238E27FC236}">
                  <a16:creationId xmlns:a16="http://schemas.microsoft.com/office/drawing/2014/main" xmlns="" id="{1AA11528-A6A4-400D-A107-D82CA264B6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119263" y="3472057"/>
              <a:ext cx="1046254" cy="82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9">
              <a:extLst>
                <a:ext uri="{FF2B5EF4-FFF2-40B4-BE49-F238E27FC236}">
                  <a16:creationId xmlns:a16="http://schemas.microsoft.com/office/drawing/2014/main" xmlns="" id="{B9984FFE-17E3-45AE-AC83-781A0BBCC5A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1732" y="2658816"/>
              <a:ext cx="1644709" cy="161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1">
              <a:extLst>
                <a:ext uri="{FF2B5EF4-FFF2-40B4-BE49-F238E27FC236}">
                  <a16:creationId xmlns:a16="http://schemas.microsoft.com/office/drawing/2014/main" xmlns="" id="{40E26191-4722-4514-B3FF-E0E8DA75656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580" y="3635837"/>
              <a:ext cx="630052" cy="61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xmlns="" id="{A8B8132F-3336-4615-90B6-50A1568C017F}"/>
                </a:ext>
              </a:extLst>
            </p:cNvPr>
            <p:cNvSpPr txBox="1"/>
            <p:nvPr/>
          </p:nvSpPr>
          <p:spPr>
            <a:xfrm>
              <a:off x="1575802" y="4720873"/>
              <a:ext cx="4117242" cy="709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3200" dirty="0">
                  <a:solidFill>
                    <a:schemeClr val="accent1">
                      <a:lumMod val="50000"/>
                    </a:schemeClr>
                  </a:solidFill>
                  <a:latin typeface="Helvetica Neue Light" charset="0"/>
                  <a:ea typeface="Helvetica Neue Light" charset="0"/>
                  <a:cs typeface="Helvetica Neue Light" charset="0"/>
                  <a:sym typeface="Calibri"/>
                </a:rPr>
                <a:t>Eventos</a:t>
              </a:r>
            </a:p>
          </p:txBody>
        </p:sp>
        <p:sp>
          <p:nvSpPr>
            <p:cNvPr id="37" name="TextBox 36">
              <a:extLst>
                <a:ext uri="{FF2B5EF4-FFF2-40B4-BE49-F238E27FC236}">
                  <a16:creationId xmlns:a16="http://schemas.microsoft.com/office/drawing/2014/main" xmlns="" id="{C7B419F9-333C-4187-BA1E-0268ACA1B103}"/>
                </a:ext>
              </a:extLst>
            </p:cNvPr>
            <p:cNvSpPr txBox="1"/>
            <p:nvPr/>
          </p:nvSpPr>
          <p:spPr>
            <a:xfrm>
              <a:off x="5602604" y="4720872"/>
              <a:ext cx="1640235" cy="709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767" tIns="48767" rIns="48767" bIns="48767" numCol="1" spcCol="38100" rtlCol="0" anchor="t">
              <a:spAutoFit/>
            </a:bodyPr>
            <a:lstStyle/>
            <a:p>
              <a:pPr defTabSz="975366"/>
              <a:r>
                <a:rPr lang="es-CO" sz="3200" dirty="0">
                  <a:solidFill>
                    <a:schemeClr val="accent1">
                      <a:lumMod val="50000"/>
                    </a:schemeClr>
                  </a:solidFill>
                  <a:latin typeface="Helvetica Neue Light" charset="0"/>
                  <a:ea typeface="Helvetica Neue Light" charset="0"/>
                  <a:cs typeface="Helvetica Neue Light" charset="0"/>
                  <a:sym typeface="Calibri"/>
                </a:rPr>
                <a:t>Reglas</a:t>
              </a:r>
            </a:p>
          </p:txBody>
        </p:sp>
        <p:sp>
          <p:nvSpPr>
            <p:cNvPr id="38" name="TextBox 37">
              <a:extLst>
                <a:ext uri="{FF2B5EF4-FFF2-40B4-BE49-F238E27FC236}">
                  <a16:creationId xmlns:a16="http://schemas.microsoft.com/office/drawing/2014/main" xmlns="" id="{5CCF4CDC-3ECD-4F69-9FA1-1A594B105518}"/>
                </a:ext>
              </a:extLst>
            </p:cNvPr>
            <p:cNvSpPr txBox="1"/>
            <p:nvPr/>
          </p:nvSpPr>
          <p:spPr>
            <a:xfrm>
              <a:off x="7591732" y="4720872"/>
              <a:ext cx="2166445" cy="709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8767" tIns="48767" rIns="48767" bIns="48767" numCol="1" spcCol="38100" rtlCol="0" anchor="t">
              <a:spAutoFit/>
            </a:bodyPr>
            <a:lstStyle/>
            <a:p>
              <a:pPr defTabSz="975366"/>
              <a:r>
                <a:rPr lang="es-CO" sz="3200" dirty="0">
                  <a:solidFill>
                    <a:schemeClr val="accent1">
                      <a:lumMod val="50000"/>
                    </a:schemeClr>
                  </a:solidFill>
                  <a:latin typeface="Helvetica Neue Light" charset="0"/>
                  <a:ea typeface="Helvetica Neue Light" charset="0"/>
                  <a:cs typeface="Helvetica Neue Light" charset="0"/>
                  <a:sym typeface="Calibri"/>
                </a:rPr>
                <a:t>Acciones</a:t>
              </a:r>
            </a:p>
          </p:txBody>
        </p:sp>
        <p:grpSp>
          <p:nvGrpSpPr>
            <p:cNvPr id="42" name="Group 14">
              <a:extLst>
                <a:ext uri="{FF2B5EF4-FFF2-40B4-BE49-F238E27FC236}">
                  <a16:creationId xmlns:a16="http://schemas.microsoft.com/office/drawing/2014/main" xmlns="" id="{569FABB1-6152-4A02-8611-3A8D5DEDD2D6}"/>
                </a:ext>
              </a:extLst>
            </p:cNvPr>
            <p:cNvGrpSpPr>
              <a:grpSpLocks/>
            </p:cNvGrpSpPr>
            <p:nvPr/>
          </p:nvGrpSpPr>
          <p:grpSpPr bwMode="auto">
            <a:xfrm>
              <a:off x="4048253" y="2449396"/>
              <a:ext cx="973919" cy="793922"/>
              <a:chOff x="3925229" y="2895137"/>
              <a:chExt cx="1672683" cy="1230814"/>
            </a:xfrm>
          </p:grpSpPr>
          <p:sp>
            <p:nvSpPr>
              <p:cNvPr id="61" name="Oval 60">
                <a:extLst>
                  <a:ext uri="{FF2B5EF4-FFF2-40B4-BE49-F238E27FC236}">
                    <a16:creationId xmlns:a16="http://schemas.microsoft.com/office/drawing/2014/main" xmlns="" id="{06946DAF-14BF-488D-B1FB-82B986FF3297}"/>
                  </a:ext>
                </a:extLst>
              </p:cNvPr>
              <p:cNvSpPr/>
              <p:nvPr/>
            </p:nvSpPr>
            <p:spPr>
              <a:xfrm>
                <a:off x="3925229" y="2895137"/>
                <a:ext cx="1672683" cy="1230814"/>
              </a:xfrm>
              <a:prstGeom prst="ellips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560"/>
              </a:p>
            </p:txBody>
          </p:sp>
          <p:grpSp>
            <p:nvGrpSpPr>
              <p:cNvPr id="62" name="Group 12">
                <a:extLst>
                  <a:ext uri="{FF2B5EF4-FFF2-40B4-BE49-F238E27FC236}">
                    <a16:creationId xmlns:a16="http://schemas.microsoft.com/office/drawing/2014/main" xmlns="" id="{B2531CF1-FCA9-4622-8EF3-6AB22801A9A9}"/>
                  </a:ext>
                </a:extLst>
              </p:cNvPr>
              <p:cNvGrpSpPr>
                <a:grpSpLocks/>
              </p:cNvGrpSpPr>
              <p:nvPr/>
            </p:nvGrpSpPr>
            <p:grpSpPr bwMode="auto">
              <a:xfrm>
                <a:off x="4215626" y="3150544"/>
                <a:ext cx="1099681" cy="720000"/>
                <a:chOff x="4215626" y="3164460"/>
                <a:chExt cx="1099681" cy="720000"/>
              </a:xfrm>
            </p:grpSpPr>
            <p:pic>
              <p:nvPicPr>
                <p:cNvPr id="63" name="Picture 11">
                  <a:extLst>
                    <a:ext uri="{FF2B5EF4-FFF2-40B4-BE49-F238E27FC236}">
                      <a16:creationId xmlns:a16="http://schemas.microsoft.com/office/drawing/2014/main" xmlns="" id="{A1F763E3-7B09-4D2B-9EAD-FA23F4EB881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901398" y="3344460"/>
                  <a:ext cx="467817" cy="36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4" name="Picture 10">
                  <a:extLst>
                    <a:ext uri="{FF2B5EF4-FFF2-40B4-BE49-F238E27FC236}">
                      <a16:creationId xmlns:a16="http://schemas.microsoft.com/office/drawing/2014/main" xmlns="" id="{D562C24F-2728-4510-BCF2-4BB4165D5E6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5626" y="3164460"/>
                  <a:ext cx="720000" cy="72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43" name="Group 15">
              <a:extLst>
                <a:ext uri="{FF2B5EF4-FFF2-40B4-BE49-F238E27FC236}">
                  <a16:creationId xmlns:a16="http://schemas.microsoft.com/office/drawing/2014/main" xmlns="" id="{1B447859-4016-4830-818C-BBC89DCE5F28}"/>
                </a:ext>
              </a:extLst>
            </p:cNvPr>
            <p:cNvGrpSpPr>
              <a:grpSpLocks/>
            </p:cNvGrpSpPr>
            <p:nvPr/>
          </p:nvGrpSpPr>
          <p:grpSpPr bwMode="auto">
            <a:xfrm>
              <a:off x="3003057" y="2891499"/>
              <a:ext cx="973919" cy="793922"/>
              <a:chOff x="3269239" y="2692871"/>
              <a:chExt cx="1672683" cy="1230814"/>
            </a:xfrm>
          </p:grpSpPr>
          <p:sp>
            <p:nvSpPr>
              <p:cNvPr id="58" name="Oval 57">
                <a:extLst>
                  <a:ext uri="{FF2B5EF4-FFF2-40B4-BE49-F238E27FC236}">
                    <a16:creationId xmlns:a16="http://schemas.microsoft.com/office/drawing/2014/main" xmlns="" id="{412E5B45-1942-44AC-83FD-6CC9AF99560D}"/>
                  </a:ext>
                </a:extLst>
              </p:cNvPr>
              <p:cNvSpPr/>
              <p:nvPr/>
            </p:nvSpPr>
            <p:spPr>
              <a:xfrm>
                <a:off x="3269239" y="2692871"/>
                <a:ext cx="1672683" cy="1230814"/>
              </a:xfrm>
              <a:prstGeom prst="ellips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560"/>
              </a:p>
            </p:txBody>
          </p:sp>
          <p:pic>
            <p:nvPicPr>
              <p:cNvPr id="59" name="Picture 19">
                <a:extLst>
                  <a:ext uri="{FF2B5EF4-FFF2-40B4-BE49-F238E27FC236}">
                    <a16:creationId xmlns:a16="http://schemas.microsoft.com/office/drawing/2014/main" xmlns="" id="{2E3CF7A6-D379-4EA1-8E3E-DE95F60E4B5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245408" y="3128278"/>
                <a:ext cx="467817" cy="36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0" name="Picture 7">
                <a:extLst>
                  <a:ext uri="{FF2B5EF4-FFF2-40B4-BE49-F238E27FC236}">
                    <a16:creationId xmlns:a16="http://schemas.microsoft.com/office/drawing/2014/main" xmlns="" id="{712354B4-D374-4550-8974-A812D27268C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89672" y="2895137"/>
                <a:ext cx="828000" cy="82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xmlns="" id="{1CB37844-45AE-4B8A-B9B6-4FCC9DD917FF}"/>
                </a:ext>
              </a:extLst>
            </p:cNvPr>
            <p:cNvGrpSpPr/>
            <p:nvPr/>
          </p:nvGrpSpPr>
          <p:grpSpPr>
            <a:xfrm>
              <a:off x="2349795" y="2104249"/>
              <a:ext cx="973919" cy="793922"/>
              <a:chOff x="2688234" y="549050"/>
              <a:chExt cx="973919" cy="793922"/>
            </a:xfrm>
          </p:grpSpPr>
          <p:sp>
            <p:nvSpPr>
              <p:cNvPr id="44" name="Oval 43">
                <a:extLst>
                  <a:ext uri="{FF2B5EF4-FFF2-40B4-BE49-F238E27FC236}">
                    <a16:creationId xmlns:a16="http://schemas.microsoft.com/office/drawing/2014/main" xmlns="" id="{C8C98841-CB38-435C-A1C8-6D634BFC5FA4}"/>
                  </a:ext>
                </a:extLst>
              </p:cNvPr>
              <p:cNvSpPr/>
              <p:nvPr/>
            </p:nvSpPr>
            <p:spPr bwMode="auto">
              <a:xfrm>
                <a:off x="2688234" y="549050"/>
                <a:ext cx="973919" cy="793922"/>
              </a:xfrm>
              <a:prstGeom prst="ellips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560"/>
              </a:p>
            </p:txBody>
          </p:sp>
          <p:pic>
            <p:nvPicPr>
              <p:cNvPr id="45" name="Picture 24">
                <a:extLst>
                  <a:ext uri="{FF2B5EF4-FFF2-40B4-BE49-F238E27FC236}">
                    <a16:creationId xmlns:a16="http://schemas.microsoft.com/office/drawing/2014/main" xmlns="" id="{558D7649-4910-42E7-B6CD-95A3EBE3CFB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3241921" y="841206"/>
                <a:ext cx="301760" cy="20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21">
                <a:extLst>
                  <a:ext uri="{FF2B5EF4-FFF2-40B4-BE49-F238E27FC236}">
                    <a16:creationId xmlns:a16="http://schemas.microsoft.com/office/drawing/2014/main" xmlns="" id="{37D30BA0-9719-464B-AF42-7311D30E3A01}"/>
                  </a:ext>
                </a:extLst>
              </p:cNvPr>
              <p:cNvGrpSpPr>
                <a:grpSpLocks/>
              </p:cNvGrpSpPr>
              <p:nvPr/>
            </p:nvGrpSpPr>
            <p:grpSpPr bwMode="auto">
              <a:xfrm>
                <a:off x="2768725" y="655744"/>
                <a:ext cx="524025" cy="580535"/>
                <a:chOff x="267528" y="1669990"/>
                <a:chExt cx="960663" cy="976611"/>
              </a:xfrm>
            </p:grpSpPr>
            <p:pic>
              <p:nvPicPr>
                <p:cNvPr id="55" name="Picture 4">
                  <a:extLst>
                    <a:ext uri="{FF2B5EF4-FFF2-40B4-BE49-F238E27FC236}">
                      <a16:creationId xmlns:a16="http://schemas.microsoft.com/office/drawing/2014/main" xmlns="" id="{E3148A65-E46C-4183-B9EE-FC677A4B93F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3688" y="166999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
                  <a:extLst>
                    <a:ext uri="{FF2B5EF4-FFF2-40B4-BE49-F238E27FC236}">
                      <a16:creationId xmlns:a16="http://schemas.microsoft.com/office/drawing/2014/main" xmlns="" id="{6F7D5815-84C0-4A5C-976B-0BC886E428C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528" y="2106601"/>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
                  <a:extLst>
                    <a:ext uri="{FF2B5EF4-FFF2-40B4-BE49-F238E27FC236}">
                      <a16:creationId xmlns:a16="http://schemas.microsoft.com/office/drawing/2014/main" xmlns="" id="{A9CA2FAE-BA95-4843-9F8F-492451CC6B1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191" y="1851194"/>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 name="Group 27">
              <a:extLst>
                <a:ext uri="{FF2B5EF4-FFF2-40B4-BE49-F238E27FC236}">
                  <a16:creationId xmlns:a16="http://schemas.microsoft.com/office/drawing/2014/main" xmlns="" id="{70B93410-5B6B-44B1-B1B0-8CA17B62AC15}"/>
                </a:ext>
              </a:extLst>
            </p:cNvPr>
            <p:cNvGrpSpPr>
              <a:grpSpLocks/>
            </p:cNvGrpSpPr>
            <p:nvPr/>
          </p:nvGrpSpPr>
          <p:grpSpPr bwMode="auto">
            <a:xfrm>
              <a:off x="1862835" y="3359526"/>
              <a:ext cx="973919" cy="793922"/>
              <a:chOff x="5316827" y="2981342"/>
              <a:chExt cx="1672683" cy="1230814"/>
            </a:xfrm>
          </p:grpSpPr>
          <p:sp>
            <p:nvSpPr>
              <p:cNvPr id="52" name="Oval 51">
                <a:extLst>
                  <a:ext uri="{FF2B5EF4-FFF2-40B4-BE49-F238E27FC236}">
                    <a16:creationId xmlns:a16="http://schemas.microsoft.com/office/drawing/2014/main" xmlns="" id="{AC9A2977-10D9-4330-B761-E0FAC0917247}"/>
                  </a:ext>
                </a:extLst>
              </p:cNvPr>
              <p:cNvSpPr/>
              <p:nvPr/>
            </p:nvSpPr>
            <p:spPr>
              <a:xfrm>
                <a:off x="5316827" y="2981342"/>
                <a:ext cx="1672683" cy="1230814"/>
              </a:xfrm>
              <a:prstGeom prst="ellips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560"/>
              </a:p>
            </p:txBody>
          </p:sp>
          <p:pic>
            <p:nvPicPr>
              <p:cNvPr id="53" name="Picture 32">
                <a:extLst>
                  <a:ext uri="{FF2B5EF4-FFF2-40B4-BE49-F238E27FC236}">
                    <a16:creationId xmlns:a16="http://schemas.microsoft.com/office/drawing/2014/main" xmlns="" id="{B5E45F40-7A23-426F-A037-D21100BC6A4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6292996" y="3416749"/>
                <a:ext cx="467817" cy="36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xmlns="" id="{0920E53C-4457-4B13-A8BB-45AB3C1762D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04601" y="3236749"/>
                <a:ext cx="720000" cy="72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48" name="Group 34">
              <a:extLst>
                <a:ext uri="{FF2B5EF4-FFF2-40B4-BE49-F238E27FC236}">
                  <a16:creationId xmlns:a16="http://schemas.microsoft.com/office/drawing/2014/main" xmlns="" id="{EA24D32B-9B2F-441E-BADD-9E31E50F34FF}"/>
                </a:ext>
              </a:extLst>
            </p:cNvPr>
            <p:cNvGrpSpPr>
              <a:grpSpLocks/>
            </p:cNvGrpSpPr>
            <p:nvPr/>
          </p:nvGrpSpPr>
          <p:grpSpPr bwMode="auto">
            <a:xfrm>
              <a:off x="3799897" y="3638739"/>
              <a:ext cx="973919" cy="793922"/>
              <a:chOff x="6989510" y="1707387"/>
              <a:chExt cx="1672683" cy="1230814"/>
            </a:xfrm>
          </p:grpSpPr>
          <p:sp>
            <p:nvSpPr>
              <p:cNvPr id="49" name="Oval 48">
                <a:extLst>
                  <a:ext uri="{FF2B5EF4-FFF2-40B4-BE49-F238E27FC236}">
                    <a16:creationId xmlns:a16="http://schemas.microsoft.com/office/drawing/2014/main" xmlns="" id="{8E1053AA-B9E5-4A80-83C6-1BB4669C1BA3}"/>
                  </a:ext>
                </a:extLst>
              </p:cNvPr>
              <p:cNvSpPr/>
              <p:nvPr/>
            </p:nvSpPr>
            <p:spPr>
              <a:xfrm>
                <a:off x="6989510" y="1707387"/>
                <a:ext cx="1672683" cy="1230814"/>
              </a:xfrm>
              <a:prstGeom prst="ellipse">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2560"/>
              </a:p>
            </p:txBody>
          </p:sp>
          <p:pic>
            <p:nvPicPr>
              <p:cNvPr id="50" name="Picture 38">
                <a:extLst>
                  <a:ext uri="{FF2B5EF4-FFF2-40B4-BE49-F238E27FC236}">
                    <a16:creationId xmlns:a16="http://schemas.microsoft.com/office/drawing/2014/main" xmlns="" id="{684833CF-7C3A-49DB-9FB7-79467E9DBA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7965679" y="2142794"/>
                <a:ext cx="467817" cy="36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1" name="Picture 40">
                <a:extLst>
                  <a:ext uri="{FF2B5EF4-FFF2-40B4-BE49-F238E27FC236}">
                    <a16:creationId xmlns:a16="http://schemas.microsoft.com/office/drawing/2014/main" xmlns="" id="{F17D81E5-E743-4723-B481-5CF0EAF1053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74981" y="1962794"/>
                <a:ext cx="720000" cy="72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pic>
        <p:nvPicPr>
          <p:cNvPr id="19" name="Picture 18">
            <a:extLst>
              <a:ext uri="{FF2B5EF4-FFF2-40B4-BE49-F238E27FC236}">
                <a16:creationId xmlns:a16="http://schemas.microsoft.com/office/drawing/2014/main" xmlns="" id="{DFE95979-22FE-433A-A264-76C52B8E3187}"/>
              </a:ext>
            </a:extLst>
          </p:cNvPr>
          <p:cNvPicPr>
            <a:picLocks noChangeAspect="1"/>
          </p:cNvPicPr>
          <p:nvPr/>
        </p:nvPicPr>
        <p:blipFill>
          <a:blip r:embed="rId14"/>
          <a:stretch>
            <a:fillRect/>
          </a:stretch>
        </p:blipFill>
        <p:spPr>
          <a:xfrm>
            <a:off x="7784618" y="1730563"/>
            <a:ext cx="4337859" cy="944192"/>
          </a:xfrm>
          <a:prstGeom prst="rect">
            <a:avLst/>
          </a:prstGeom>
        </p:spPr>
      </p:pic>
      <p:pic>
        <p:nvPicPr>
          <p:cNvPr id="20" name="Picture 19">
            <a:extLst>
              <a:ext uri="{FF2B5EF4-FFF2-40B4-BE49-F238E27FC236}">
                <a16:creationId xmlns:a16="http://schemas.microsoft.com/office/drawing/2014/main" xmlns="" id="{9D8E4EC6-D403-47D2-BFAF-19ACA65D206C}"/>
              </a:ext>
            </a:extLst>
          </p:cNvPr>
          <p:cNvPicPr>
            <a:picLocks noChangeAspect="1"/>
          </p:cNvPicPr>
          <p:nvPr/>
        </p:nvPicPr>
        <p:blipFill>
          <a:blip r:embed="rId15"/>
          <a:stretch>
            <a:fillRect/>
          </a:stretch>
        </p:blipFill>
        <p:spPr>
          <a:xfrm>
            <a:off x="7784620" y="2822901"/>
            <a:ext cx="4337859" cy="1113462"/>
          </a:xfrm>
          <a:prstGeom prst="rect">
            <a:avLst/>
          </a:prstGeom>
        </p:spPr>
      </p:pic>
      <p:pic>
        <p:nvPicPr>
          <p:cNvPr id="66" name="Picture 65">
            <a:extLst>
              <a:ext uri="{FF2B5EF4-FFF2-40B4-BE49-F238E27FC236}">
                <a16:creationId xmlns:a16="http://schemas.microsoft.com/office/drawing/2014/main" xmlns="" id="{1FF4EECB-FFDC-4049-A070-C59A2EF5A541}"/>
              </a:ext>
            </a:extLst>
          </p:cNvPr>
          <p:cNvPicPr>
            <a:picLocks noChangeAspect="1"/>
          </p:cNvPicPr>
          <p:nvPr/>
        </p:nvPicPr>
        <p:blipFill>
          <a:blip r:embed="rId16"/>
          <a:stretch>
            <a:fillRect/>
          </a:stretch>
        </p:blipFill>
        <p:spPr>
          <a:xfrm>
            <a:off x="7728012" y="6435791"/>
            <a:ext cx="4385442" cy="1012027"/>
          </a:xfrm>
          <a:prstGeom prst="rect">
            <a:avLst/>
          </a:prstGeom>
        </p:spPr>
      </p:pic>
      <p:pic>
        <p:nvPicPr>
          <p:cNvPr id="67" name="Picture 66">
            <a:extLst>
              <a:ext uri="{FF2B5EF4-FFF2-40B4-BE49-F238E27FC236}">
                <a16:creationId xmlns:a16="http://schemas.microsoft.com/office/drawing/2014/main" xmlns="" id="{4F942F9D-7957-4B3A-94CE-10CE9FCFEE0A}"/>
              </a:ext>
            </a:extLst>
          </p:cNvPr>
          <p:cNvPicPr>
            <a:picLocks noChangeAspect="1"/>
          </p:cNvPicPr>
          <p:nvPr/>
        </p:nvPicPr>
        <p:blipFill>
          <a:blip r:embed="rId17"/>
          <a:stretch>
            <a:fillRect/>
          </a:stretch>
        </p:blipFill>
        <p:spPr>
          <a:xfrm>
            <a:off x="7728012" y="4084506"/>
            <a:ext cx="4394465" cy="977181"/>
          </a:xfrm>
          <a:prstGeom prst="rect">
            <a:avLst/>
          </a:prstGeom>
        </p:spPr>
      </p:pic>
      <p:pic>
        <p:nvPicPr>
          <p:cNvPr id="68" name="Picture 67">
            <a:extLst>
              <a:ext uri="{FF2B5EF4-FFF2-40B4-BE49-F238E27FC236}">
                <a16:creationId xmlns:a16="http://schemas.microsoft.com/office/drawing/2014/main" xmlns="" id="{A368FBD7-CD4D-4822-936E-45B3D732C8D8}"/>
              </a:ext>
            </a:extLst>
          </p:cNvPr>
          <p:cNvPicPr>
            <a:picLocks noChangeAspect="1"/>
          </p:cNvPicPr>
          <p:nvPr/>
        </p:nvPicPr>
        <p:blipFill>
          <a:blip r:embed="rId18"/>
          <a:stretch>
            <a:fillRect/>
          </a:stretch>
        </p:blipFill>
        <p:spPr>
          <a:xfrm>
            <a:off x="7728012" y="5209832"/>
            <a:ext cx="4385442" cy="1077815"/>
          </a:xfrm>
          <a:prstGeom prst="rect">
            <a:avLst/>
          </a:prstGeom>
        </p:spPr>
      </p:pic>
      <p:sp>
        <p:nvSpPr>
          <p:cNvPr id="65" name="Rectangle 64">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19">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9"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70" name="Títulos para gráficos"/>
          <p:cNvSpPr txBox="1"/>
          <p:nvPr/>
        </p:nvSpPr>
        <p:spPr>
          <a:xfrm>
            <a:off x="689683" y="641398"/>
            <a:ext cx="7822945"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pPr defTabSz="650228">
              <a:defRPr/>
            </a:pPr>
            <a:r>
              <a:rPr lang="es-ES_tradnl" kern="1200" dirty="0" smtClean="0">
                <a:solidFill>
                  <a:srgbClr val="000D5D"/>
                </a:solidFill>
                <a:latin typeface="Arial" charset="0"/>
                <a:ea typeface="MS PGothic" charset="-128"/>
                <a:cs typeface="Arial" panose="020B0604020202020204" pitchFamily="34" charset="0"/>
              </a:rPr>
              <a:t>Funciones</a:t>
            </a:r>
            <a:endParaRPr lang="es-ES_tradnl" kern="1200" dirty="0">
              <a:solidFill>
                <a:srgbClr val="000D5D"/>
              </a:solidFill>
              <a:latin typeface="Arial" charset="0"/>
              <a:ea typeface="MS PGothic" charset="-128"/>
              <a:cs typeface="Arial" panose="020B0604020202020204" pitchFamily="34" charset="0"/>
            </a:endParaRPr>
          </a:p>
        </p:txBody>
      </p:sp>
      <p:sp>
        <p:nvSpPr>
          <p:cNvPr id="71" name="Rectangle 70">
            <a:extLst>
              <a:ext uri="{FF2B5EF4-FFF2-40B4-BE49-F238E27FC236}">
                <a16:creationId xmlns:a16="http://schemas.microsoft.com/office/drawing/2014/main" xmlns="" id="{A5EDC78C-F319-4E45-9790-5C2CCAACD380}"/>
              </a:ext>
            </a:extLst>
          </p:cNvPr>
          <p:cNvSpPr/>
          <p:nvPr/>
        </p:nvSpPr>
        <p:spPr>
          <a:xfrm>
            <a:off x="751550" y="7896923"/>
            <a:ext cx="11838595" cy="584775"/>
          </a:xfrm>
          <a:prstGeom prst="rect">
            <a:avLst/>
          </a:prstGeom>
        </p:spPr>
        <p:txBody>
          <a:bodyPr wrap="square">
            <a:spAutoFit/>
          </a:bodyPr>
          <a:lstStyle/>
          <a:p>
            <a:r>
              <a:rPr lang="es-CO" sz="3200" b="1" dirty="0">
                <a:solidFill>
                  <a:srgbClr val="051018">
                    <a:lumMod val="90000"/>
                    <a:lumOff val="10000"/>
                  </a:srgbClr>
                </a:solidFill>
                <a:latin typeface="Helvetica Neue Light" charset="0"/>
                <a:ea typeface="Helvetica Neue Light" charset="0"/>
                <a:cs typeface="Helvetica Neue Light" charset="0"/>
                <a:sym typeface="Helvetica"/>
              </a:rPr>
              <a:t>Mecanismos de Aprovisionamiento</a:t>
            </a:r>
          </a:p>
        </p:txBody>
      </p:sp>
    </p:spTree>
    <p:extLst>
      <p:ext uri="{BB962C8B-B14F-4D97-AF65-F5344CB8AC3E}">
        <p14:creationId xmlns:p14="http://schemas.microsoft.com/office/powerpoint/2010/main" val="1096154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2" descr="Resultado de imagen para cloud">
            <a:extLst>
              <a:ext uri="{FF2B5EF4-FFF2-40B4-BE49-F238E27FC236}">
                <a16:creationId xmlns:a16="http://schemas.microsoft.com/office/drawing/2014/main" xmlns="" id="{D14D37C3-51FF-4E7F-A411-4312DF56BE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8167" y="3100514"/>
            <a:ext cx="3227610" cy="214146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xmlns="" id="{BE13DD50-0DFC-4804-ADB4-2FCCE9F50BE2}"/>
              </a:ext>
            </a:extLst>
          </p:cNvPr>
          <p:cNvPicPr>
            <a:picLocks noChangeAspect="1"/>
          </p:cNvPicPr>
          <p:nvPr/>
        </p:nvPicPr>
        <p:blipFill>
          <a:blip r:embed="rId4"/>
          <a:stretch>
            <a:fillRect/>
          </a:stretch>
        </p:blipFill>
        <p:spPr>
          <a:xfrm>
            <a:off x="1471047" y="3122285"/>
            <a:ext cx="1315696" cy="2045570"/>
          </a:xfrm>
          <a:prstGeom prst="rect">
            <a:avLst/>
          </a:prstGeom>
        </p:spPr>
      </p:pic>
      <p:cxnSp>
        <p:nvCxnSpPr>
          <p:cNvPr id="27" name="Straight Connector 26">
            <a:extLst>
              <a:ext uri="{FF2B5EF4-FFF2-40B4-BE49-F238E27FC236}">
                <a16:creationId xmlns:a16="http://schemas.microsoft.com/office/drawing/2014/main" xmlns="" id="{A516B1A7-9B41-40EA-9046-4601EA85F764}"/>
              </a:ext>
            </a:extLst>
          </p:cNvPr>
          <p:cNvCxnSpPr>
            <a:cxnSpLocks/>
            <a:stCxn id="26" idx="3"/>
            <a:endCxn id="35" idx="1"/>
          </p:cNvCxnSpPr>
          <p:nvPr/>
        </p:nvCxnSpPr>
        <p:spPr bwMode="auto">
          <a:xfrm>
            <a:off x="2786743" y="4145070"/>
            <a:ext cx="2450641" cy="9363"/>
          </a:xfrm>
          <a:prstGeom prst="line">
            <a:avLst/>
          </a:prstGeom>
          <a:noFill/>
          <a:ln w="76200" cap="flat" cmpd="sng" algn="ctr">
            <a:solidFill>
              <a:srgbClr val="1EB3D0"/>
            </a:solidFill>
            <a:prstDash val="dash"/>
            <a:round/>
            <a:headEnd type="none" w="med" len="med"/>
            <a:tailEnd type="triangle" w="med" len="med"/>
          </a:ln>
          <a:effectLst/>
        </p:spPr>
      </p:cxnSp>
      <p:pic>
        <p:nvPicPr>
          <p:cNvPr id="35" name="Picture 34">
            <a:extLst>
              <a:ext uri="{FF2B5EF4-FFF2-40B4-BE49-F238E27FC236}">
                <a16:creationId xmlns:a16="http://schemas.microsoft.com/office/drawing/2014/main" xmlns="" id="{A6128F74-2A68-412D-A4FA-F0B85E8A7A1C}"/>
              </a:ext>
            </a:extLst>
          </p:cNvPr>
          <p:cNvPicPr>
            <a:picLocks noChangeAspect="1"/>
          </p:cNvPicPr>
          <p:nvPr/>
        </p:nvPicPr>
        <p:blipFill>
          <a:blip r:embed="rId5"/>
          <a:stretch>
            <a:fillRect/>
          </a:stretch>
        </p:blipFill>
        <p:spPr>
          <a:xfrm>
            <a:off x="5237384" y="3184120"/>
            <a:ext cx="2350447" cy="1940625"/>
          </a:xfrm>
          <a:prstGeom prst="rect">
            <a:avLst/>
          </a:prstGeom>
        </p:spPr>
      </p:pic>
      <p:cxnSp>
        <p:nvCxnSpPr>
          <p:cNvPr id="36" name="Straight Connector 35">
            <a:extLst>
              <a:ext uri="{FF2B5EF4-FFF2-40B4-BE49-F238E27FC236}">
                <a16:creationId xmlns:a16="http://schemas.microsoft.com/office/drawing/2014/main" xmlns="" id="{F87DF0A2-2A12-4C53-9538-82741EF5611D}"/>
              </a:ext>
            </a:extLst>
          </p:cNvPr>
          <p:cNvCxnSpPr>
            <a:cxnSpLocks/>
            <a:stCxn id="35" idx="3"/>
            <a:endCxn id="18" idx="1"/>
          </p:cNvCxnSpPr>
          <p:nvPr/>
        </p:nvCxnSpPr>
        <p:spPr bwMode="auto">
          <a:xfrm>
            <a:off x="7587831" y="4154433"/>
            <a:ext cx="1120336" cy="16816"/>
          </a:xfrm>
          <a:prstGeom prst="line">
            <a:avLst/>
          </a:prstGeom>
          <a:noFill/>
          <a:ln w="76200" cap="flat" cmpd="sng" algn="ctr">
            <a:solidFill>
              <a:srgbClr val="1EB3D0"/>
            </a:solidFill>
            <a:prstDash val="dash"/>
            <a:round/>
            <a:headEnd type="none" w="med" len="med"/>
            <a:tailEnd type="triangle" w="med" len="med"/>
          </a:ln>
          <a:effectLst/>
        </p:spPr>
      </p:cxnSp>
      <p:pic>
        <p:nvPicPr>
          <p:cNvPr id="17" name="Picture 16">
            <a:extLst>
              <a:ext uri="{FF2B5EF4-FFF2-40B4-BE49-F238E27FC236}">
                <a16:creationId xmlns:a16="http://schemas.microsoft.com/office/drawing/2014/main" xmlns="" id="{F294A289-4F28-4817-A7A8-B7EA3038C42B}"/>
              </a:ext>
            </a:extLst>
          </p:cNvPr>
          <p:cNvPicPr>
            <a:picLocks noChangeAspect="1"/>
          </p:cNvPicPr>
          <p:nvPr/>
        </p:nvPicPr>
        <p:blipFill>
          <a:blip r:embed="rId6" cstate="print"/>
          <a:stretch>
            <a:fillRect/>
          </a:stretch>
        </p:blipFill>
        <p:spPr>
          <a:xfrm>
            <a:off x="8668228" y="2863358"/>
            <a:ext cx="1029431" cy="1035440"/>
          </a:xfrm>
          <a:prstGeom prst="rect">
            <a:avLst/>
          </a:prstGeom>
        </p:spPr>
      </p:pic>
      <p:pic>
        <p:nvPicPr>
          <p:cNvPr id="3" name="Picture 2">
            <a:extLst>
              <a:ext uri="{FF2B5EF4-FFF2-40B4-BE49-F238E27FC236}">
                <a16:creationId xmlns:a16="http://schemas.microsoft.com/office/drawing/2014/main" xmlns="" id="{C46D379C-77AF-4127-836A-88221E5C75AD}"/>
              </a:ext>
            </a:extLst>
          </p:cNvPr>
          <p:cNvPicPr>
            <a:picLocks noChangeAspect="1"/>
          </p:cNvPicPr>
          <p:nvPr/>
        </p:nvPicPr>
        <p:blipFill>
          <a:blip r:embed="rId7"/>
          <a:stretch>
            <a:fillRect/>
          </a:stretch>
        </p:blipFill>
        <p:spPr>
          <a:xfrm>
            <a:off x="8448089" y="5057517"/>
            <a:ext cx="3961025" cy="2163516"/>
          </a:xfrm>
          <a:prstGeom prst="rect">
            <a:avLst/>
          </a:prstGeom>
        </p:spPr>
      </p:pic>
      <p:pic>
        <p:nvPicPr>
          <p:cNvPr id="7" name="Picture 6">
            <a:extLst>
              <a:ext uri="{FF2B5EF4-FFF2-40B4-BE49-F238E27FC236}">
                <a16:creationId xmlns:a16="http://schemas.microsoft.com/office/drawing/2014/main" xmlns="" id="{588C4D1E-AAAE-4092-ABAE-2FD45F3B929F}"/>
              </a:ext>
            </a:extLst>
          </p:cNvPr>
          <p:cNvPicPr>
            <a:picLocks noChangeAspect="1"/>
          </p:cNvPicPr>
          <p:nvPr/>
        </p:nvPicPr>
        <p:blipFill>
          <a:blip r:embed="rId8"/>
          <a:stretch>
            <a:fillRect/>
          </a:stretch>
        </p:blipFill>
        <p:spPr>
          <a:xfrm>
            <a:off x="9697659" y="3910620"/>
            <a:ext cx="1032055" cy="661103"/>
          </a:xfrm>
          <a:prstGeom prst="rect">
            <a:avLst/>
          </a:prstGeom>
        </p:spPr>
      </p:pic>
      <p:sp>
        <p:nvSpPr>
          <p:cNvPr id="14" name="Rectangle 1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9">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19" name="Títulos para gráficos"/>
          <p:cNvSpPr txBox="1"/>
          <p:nvPr/>
        </p:nvSpPr>
        <p:spPr>
          <a:xfrm>
            <a:off x="689683" y="641399"/>
            <a:ext cx="7822945"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pPr defTabSz="650228">
              <a:defRPr/>
            </a:pPr>
            <a:r>
              <a:rPr lang="es-CO" altLang="en-US" spc="-57" dirty="0" smtClean="0">
                <a:solidFill>
                  <a:srgbClr val="000D5D"/>
                </a:solidFill>
                <a:latin typeface="Arial" charset="0"/>
                <a:ea typeface="MS PGothic" charset="-128"/>
                <a:cs typeface="Arial" panose="020B0604020202020204" pitchFamily="34" charset="0"/>
              </a:rPr>
              <a:t>Funciones - Open Whisk</a:t>
            </a:r>
            <a:endParaRPr lang="es-CO" altLang="en-US" spc="-57" dirty="0">
              <a:solidFill>
                <a:srgbClr val="000D5D"/>
              </a:solidFill>
              <a:latin typeface="Arial" charset="0"/>
              <a:ea typeface="MS PGothic" charset="-128"/>
              <a:cs typeface="Arial" panose="020B0604020202020204" pitchFamily="34" charset="0"/>
            </a:endParaRPr>
          </a:p>
        </p:txBody>
      </p:sp>
      <p:sp>
        <p:nvSpPr>
          <p:cNvPr id="20" name="Rectangle 19">
            <a:extLst>
              <a:ext uri="{FF2B5EF4-FFF2-40B4-BE49-F238E27FC236}">
                <a16:creationId xmlns:a16="http://schemas.microsoft.com/office/drawing/2014/main" xmlns="" id="{A5EDC78C-F319-4E45-9790-5C2CCAACD380}"/>
              </a:ext>
            </a:extLst>
          </p:cNvPr>
          <p:cNvSpPr/>
          <p:nvPr/>
        </p:nvSpPr>
        <p:spPr>
          <a:xfrm>
            <a:off x="751550" y="7896923"/>
            <a:ext cx="11838595" cy="584775"/>
          </a:xfrm>
          <a:prstGeom prst="rect">
            <a:avLst/>
          </a:prstGeom>
        </p:spPr>
        <p:txBody>
          <a:bodyPr wrap="square">
            <a:spAutoFit/>
          </a:bodyPr>
          <a:lstStyle/>
          <a:p>
            <a:r>
              <a:rPr lang="es-CO" sz="3200" b="1" dirty="0">
                <a:solidFill>
                  <a:srgbClr val="051018">
                    <a:lumMod val="90000"/>
                    <a:lumOff val="10000"/>
                  </a:srgbClr>
                </a:solidFill>
                <a:latin typeface="Helvetica Neue Light" charset="0"/>
                <a:ea typeface="Helvetica Neue Light" charset="0"/>
                <a:cs typeface="Helvetica Neue Light" charset="0"/>
                <a:sym typeface="Helvetica"/>
              </a:rPr>
              <a:t>Mecanismos de Aprovisionamiento</a:t>
            </a:r>
          </a:p>
        </p:txBody>
      </p:sp>
    </p:spTree>
    <p:extLst>
      <p:ext uri="{BB962C8B-B14F-4D97-AF65-F5344CB8AC3E}">
        <p14:creationId xmlns:p14="http://schemas.microsoft.com/office/powerpoint/2010/main" val="195009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D5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EA0D330-98D8-4892-90A4-F2B10BC3CAA8}"/>
              </a:ext>
            </a:extLst>
          </p:cNvPr>
          <p:cNvSpPr/>
          <p:nvPr/>
        </p:nvSpPr>
        <p:spPr>
          <a:xfrm>
            <a:off x="0" y="8262"/>
            <a:ext cx="13061696" cy="9783532"/>
          </a:xfrm>
          <a:prstGeom prst="rect">
            <a:avLst/>
          </a:prstGeom>
          <a:blipFill dpi="0" rotWithShape="1">
            <a:blip r:embed="rId2">
              <a:alphaModFix amt="28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7" name="Rectangle 6">
            <a:extLst>
              <a:ext uri="{FF2B5EF4-FFF2-40B4-BE49-F238E27FC236}">
                <a16:creationId xmlns="" xmlns:a16="http://schemas.microsoft.com/office/drawing/2014/main" id="{94D49477-47A8-43C9-A766-8F8F74631B70}"/>
              </a:ext>
            </a:extLst>
          </p:cNvPr>
          <p:cNvSpPr/>
          <p:nvPr/>
        </p:nvSpPr>
        <p:spPr>
          <a:xfrm>
            <a:off x="6831876" y="3951342"/>
            <a:ext cx="5782393" cy="4923206"/>
          </a:xfrm>
          <a:prstGeom prst="rect">
            <a:avLst/>
          </a:prstGeom>
          <a:blipFill dpi="0" rotWithShape="1">
            <a:blip r:embed="rId3">
              <a:alphaModFix amt="2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20" name="TÍTULOS 1 GRANDES SECCIONES lorem eget"/>
          <p:cNvSpPr txBox="1"/>
          <p:nvPr/>
        </p:nvSpPr>
        <p:spPr>
          <a:xfrm>
            <a:off x="906795" y="2945454"/>
            <a:ext cx="10735363" cy="85190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6000" dirty="0" smtClean="0">
                <a:solidFill>
                  <a:srgbClr val="1EB3D0"/>
                </a:solidFill>
                <a:latin typeface="IBM Plex Sans" panose="020B0503050000000000" pitchFamily="34" charset="0"/>
                <a:cs typeface="Helvetica" panose="020B0604020202020204" pitchFamily="34" charset="0"/>
              </a:rPr>
              <a:t>IBM </a:t>
            </a:r>
            <a:r>
              <a:rPr lang="es-ES" sz="6000" b="1" dirty="0" smtClean="0">
                <a:solidFill>
                  <a:srgbClr val="1EB3D0"/>
                </a:solidFill>
                <a:latin typeface="IBM Plex Sans" panose="020B0503050000000000" pitchFamily="34" charset="0"/>
                <a:cs typeface="Helvetica" panose="020B0604020202020204" pitchFamily="34" charset="0"/>
              </a:rPr>
              <a:t>Cloud</a:t>
            </a:r>
            <a:endParaRPr sz="6000" b="1" dirty="0">
              <a:solidFill>
                <a:srgbClr val="1EB3D0"/>
              </a:solidFill>
              <a:latin typeface="IBM Plex Sans" panose="020B0503050000000000" pitchFamily="34" charset="0"/>
              <a:cs typeface="Helvetica" panose="020B0604020202020204" pitchFamily="34" charset="0"/>
            </a:endParaRPr>
          </a:p>
        </p:txBody>
      </p:sp>
      <p:sp>
        <p:nvSpPr>
          <p:cNvPr id="121" name="Subtítulos consectetur adipiscing"/>
          <p:cNvSpPr txBox="1"/>
          <p:nvPr/>
        </p:nvSpPr>
        <p:spPr>
          <a:xfrm>
            <a:off x="906794" y="6015400"/>
            <a:ext cx="10980405" cy="79508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5000" i="1">
                <a:solidFill>
                  <a:srgbClr val="FFFFFF"/>
                </a:solidFill>
                <a:latin typeface="Helvetica"/>
                <a:ea typeface="Helvetica"/>
                <a:cs typeface="Helvetica"/>
                <a:sym typeface="Helvetica"/>
              </a:defRPr>
            </a:lvl1pPr>
          </a:lstStyle>
          <a:p>
            <a:r>
              <a:rPr lang="es-ES" dirty="0">
                <a:latin typeface="IBM Plex Sans" panose="020B0503050000000000" pitchFamily="34" charset="0"/>
              </a:rPr>
              <a:t>Laboratorio </a:t>
            </a:r>
            <a:r>
              <a:rPr lang="es-ES" dirty="0" err="1" smtClean="0">
                <a:latin typeface="IBM Plex Sans" panose="020B0503050000000000" pitchFamily="34" charset="0"/>
              </a:rPr>
              <a:t>DevOps</a:t>
            </a:r>
            <a:endParaRPr lang="es-ES" dirty="0">
              <a:latin typeface="IBM Plex Sans" panose="020B0503050000000000" pitchFamily="34" charset="0"/>
            </a:endParaRPr>
          </a:p>
        </p:txBody>
      </p:sp>
      <p:sp>
        <p:nvSpPr>
          <p:cNvPr id="8" name="Rectangle 7">
            <a:extLst>
              <a:ext uri="{FF2B5EF4-FFF2-40B4-BE49-F238E27FC236}">
                <a16:creationId xmlns="" xmlns:a16="http://schemas.microsoft.com/office/drawing/2014/main" id="{1FC062B5-76AF-41DC-9648-1E2F6E13F271}"/>
              </a:ext>
            </a:extLst>
          </p:cNvPr>
          <p:cNvSpPr/>
          <p:nvPr/>
        </p:nvSpPr>
        <p:spPr>
          <a:xfrm>
            <a:off x="972111" y="5030660"/>
            <a:ext cx="1297562" cy="45719"/>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9" name="Rectangle 8">
            <a:extLst>
              <a:ext uri="{FF2B5EF4-FFF2-40B4-BE49-F238E27FC236}">
                <a16:creationId xmlns="" xmlns:a16="http://schemas.microsoft.com/office/drawing/2014/main" id="{8856E32C-2A38-4FD5-BA0B-9F3D57EEE985}"/>
              </a:ext>
            </a:extLst>
          </p:cNvPr>
          <p:cNvSpPr/>
          <p:nvPr/>
        </p:nvSpPr>
        <p:spPr>
          <a:xfrm>
            <a:off x="11364687" y="424543"/>
            <a:ext cx="1249582" cy="592882"/>
          </a:xfrm>
          <a:prstGeom prst="rect">
            <a:avLst/>
          </a:prstGeom>
          <a:blipFill dpi="0" rotWithShape="1">
            <a:blip r:embed="rId4">
              <a:alphaModFix amt="3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5" name="TÍTULOS 1 GRANDES SECCIONES lorem eget"/>
          <p:cNvSpPr txBox="1"/>
          <p:nvPr/>
        </p:nvSpPr>
        <p:spPr>
          <a:xfrm>
            <a:off x="629324" y="8970055"/>
            <a:ext cx="2157419" cy="49654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rgbClr val="FFFFFF">
                    <a:alpha val="50000"/>
                  </a:srgbClr>
                </a:solidFill>
                <a:latin typeface="IBM Plex Sans" charset="0"/>
                <a:ea typeface="IBM Plex Sans" charset="0"/>
                <a:cs typeface="IBM Plex Sans" charset="0"/>
              </a:rPr>
              <a:t>IBM </a:t>
            </a:r>
            <a:r>
              <a:rPr lang="es-ES" sz="3200" b="1" dirty="0" smtClean="0">
                <a:solidFill>
                  <a:srgbClr val="FFFFFF">
                    <a:alpha val="50000"/>
                  </a:srgbClr>
                </a:solidFill>
                <a:latin typeface="IBM Plex Sans" charset="0"/>
                <a:ea typeface="IBM Plex Sans" charset="0"/>
                <a:cs typeface="IBM Plex Sans" charset="0"/>
              </a:rPr>
              <a:t>Cloud</a:t>
            </a:r>
            <a:endParaRPr sz="3200" b="1" dirty="0">
              <a:solidFill>
                <a:srgbClr val="FFFFFF">
                  <a:alpha val="50000"/>
                </a:srgb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92639075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E177D"/>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 xmlns:a16="http://schemas.microsoft.com/office/drawing/2014/main" id="{34F8D3C4-A30E-41D1-9CE7-1397771CD657}"/>
              </a:ext>
            </a:extLst>
          </p:cNvPr>
          <p:cNvSpPr/>
          <p:nvPr/>
        </p:nvSpPr>
        <p:spPr>
          <a:xfrm>
            <a:off x="-150286" y="0"/>
            <a:ext cx="6726106" cy="9881262"/>
          </a:xfrm>
          <a:prstGeom prst="rect">
            <a:avLst/>
          </a:prstGeom>
          <a:blipFill dpi="0" rotWithShape="1">
            <a:blip r:embed="rId2">
              <a:alphaModFix amt="25000"/>
            </a:blip>
            <a:srcRect/>
            <a:stretch>
              <a:fillRect l="-30000" r="-95000" b="-1000"/>
            </a:stretch>
          </a:blip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131" name="Rectangle"/>
          <p:cNvSpPr/>
          <p:nvPr/>
        </p:nvSpPr>
        <p:spPr>
          <a:xfrm>
            <a:off x="6338755" y="-63831"/>
            <a:ext cx="6726106" cy="988126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132" name="Bullets consectetur adipiscing…"/>
          <p:cNvSpPr txBox="1"/>
          <p:nvPr/>
        </p:nvSpPr>
        <p:spPr>
          <a:xfrm>
            <a:off x="6965557" y="1963126"/>
            <a:ext cx="5472501"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1000" indent="-381000" algn="l">
              <a:buClr>
                <a:srgbClr val="6E177D"/>
              </a:buClr>
              <a:buSzPct val="150000"/>
              <a:buFontTx/>
              <a:buChar char="•"/>
              <a:defRPr sz="3500">
                <a:solidFill>
                  <a:srgbClr val="53585F"/>
                </a:solidFill>
                <a:latin typeface="Helvetica"/>
                <a:ea typeface="Helvetica"/>
                <a:cs typeface="Helvetica"/>
                <a:sym typeface="Helvetica"/>
              </a:defRPr>
            </a:pPr>
            <a:r>
              <a:rPr lang="en-US" sz="3500" dirty="0" err="1">
                <a:solidFill>
                  <a:srgbClr val="53585F"/>
                </a:solidFill>
                <a:latin typeface="IBM Plex Sans" panose="020B0503050000000000" pitchFamily="34" charset="0"/>
                <a:ea typeface="Helvetica"/>
                <a:cs typeface="Helvetica"/>
                <a:sym typeface="Helvetica"/>
              </a:rPr>
              <a:t>Navegar</a:t>
            </a:r>
            <a:r>
              <a:rPr lang="en-US" sz="3500" dirty="0">
                <a:solidFill>
                  <a:srgbClr val="53585F"/>
                </a:solidFill>
                <a:latin typeface="IBM Plex Sans" panose="020B0503050000000000" pitchFamily="34" charset="0"/>
                <a:ea typeface="Helvetica"/>
                <a:cs typeface="Helvetica"/>
                <a:sym typeface="Helvetica"/>
              </a:rPr>
              <a:t> </a:t>
            </a:r>
            <a:r>
              <a:rPr lang="en-US" sz="3500" dirty="0" err="1">
                <a:solidFill>
                  <a:srgbClr val="53585F"/>
                </a:solidFill>
                <a:latin typeface="IBM Plex Sans" panose="020B0503050000000000" pitchFamily="34" charset="0"/>
                <a:ea typeface="Helvetica"/>
                <a:cs typeface="Helvetica"/>
                <a:sym typeface="Helvetica"/>
              </a:rPr>
              <a:t>por</a:t>
            </a:r>
            <a:r>
              <a:rPr lang="en-US" sz="3500" dirty="0">
                <a:solidFill>
                  <a:srgbClr val="53585F"/>
                </a:solidFill>
                <a:latin typeface="IBM Plex Sans" panose="020B0503050000000000" pitchFamily="34" charset="0"/>
                <a:ea typeface="Helvetica"/>
                <a:cs typeface="Helvetica"/>
                <a:sym typeface="Helvetica"/>
              </a:rPr>
              <a:t> el </a:t>
            </a:r>
            <a:r>
              <a:rPr lang="en-US" sz="3500" dirty="0" err="1" smtClean="0">
                <a:solidFill>
                  <a:srgbClr val="53585F"/>
                </a:solidFill>
                <a:latin typeface="IBM Plex Sans" panose="020B0503050000000000" pitchFamily="34" charset="0"/>
                <a:ea typeface="Helvetica"/>
                <a:cs typeface="Helvetica"/>
                <a:sym typeface="Helvetica"/>
              </a:rPr>
              <a:t>catalogo</a:t>
            </a:r>
            <a:endParaRPr lang="en-US" sz="3500" dirty="0" smtClean="0">
              <a:solidFill>
                <a:srgbClr val="53585F"/>
              </a:solidFill>
              <a:latin typeface="IBM Plex Sans" panose="020B0503050000000000" pitchFamily="34" charset="0"/>
              <a:ea typeface="Helvetica"/>
              <a:cs typeface="Helvetica"/>
              <a:sym typeface="Helvetica"/>
            </a:endParaRP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endParaRPr lang="en-US" sz="3500" dirty="0">
              <a:solidFill>
                <a:srgbClr val="53585F"/>
              </a:solidFill>
              <a:latin typeface="IBM Plex Sans" panose="020B0503050000000000" pitchFamily="34" charset="0"/>
              <a:ea typeface="Helvetica"/>
              <a:cs typeface="Helvetica"/>
              <a:sym typeface="Helvetica"/>
            </a:endParaRP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r>
              <a:rPr lang="en-US" sz="3500" dirty="0">
                <a:solidFill>
                  <a:srgbClr val="53585F"/>
                </a:solidFill>
                <a:latin typeface="IBM Plex Sans" panose="020B0503050000000000" pitchFamily="34" charset="0"/>
                <a:ea typeface="Helvetica"/>
                <a:cs typeface="Helvetica"/>
                <a:sym typeface="Helvetica"/>
              </a:rPr>
              <a:t> </a:t>
            </a:r>
            <a:r>
              <a:rPr lang="en-US" sz="3500" dirty="0" err="1">
                <a:solidFill>
                  <a:srgbClr val="53585F"/>
                </a:solidFill>
                <a:latin typeface="IBM Plex Sans" panose="020B0503050000000000" pitchFamily="34" charset="0"/>
                <a:ea typeface="Helvetica"/>
                <a:cs typeface="Helvetica"/>
                <a:sym typeface="Helvetica"/>
              </a:rPr>
              <a:t>Aprovisionar</a:t>
            </a:r>
            <a:r>
              <a:rPr lang="en-US" sz="3500" dirty="0">
                <a:solidFill>
                  <a:srgbClr val="53585F"/>
                </a:solidFill>
                <a:latin typeface="IBM Plex Sans" panose="020B0503050000000000" pitchFamily="34" charset="0"/>
                <a:ea typeface="Helvetica"/>
                <a:cs typeface="Helvetica"/>
                <a:sym typeface="Helvetica"/>
              </a:rPr>
              <a:t> el Runtime ”</a:t>
            </a:r>
            <a:r>
              <a:rPr lang="en-US" sz="3500" dirty="0" err="1">
                <a:solidFill>
                  <a:srgbClr val="53585F"/>
                </a:solidFill>
                <a:latin typeface="IBM Plex Sans" panose="020B0503050000000000" pitchFamily="34" charset="0"/>
                <a:ea typeface="Helvetica"/>
                <a:cs typeface="Helvetica"/>
                <a:sym typeface="Helvetica"/>
              </a:rPr>
              <a:t>NodeJS</a:t>
            </a:r>
            <a:r>
              <a:rPr lang="en-US" sz="3500" dirty="0" smtClean="0">
                <a:solidFill>
                  <a:srgbClr val="53585F"/>
                </a:solidFill>
                <a:latin typeface="IBM Plex Sans" panose="020B0503050000000000" pitchFamily="34" charset="0"/>
                <a:ea typeface="Helvetica"/>
                <a:cs typeface="Helvetica"/>
                <a:sym typeface="Helvetica"/>
              </a:rPr>
              <a:t>”</a:t>
            </a: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endParaRPr lang="en-US" sz="3500" dirty="0">
              <a:solidFill>
                <a:srgbClr val="53585F"/>
              </a:solidFill>
              <a:latin typeface="IBM Plex Sans" panose="020B0503050000000000" pitchFamily="34" charset="0"/>
              <a:ea typeface="Helvetica"/>
              <a:cs typeface="Helvetica"/>
              <a:sym typeface="Helvetica"/>
            </a:endParaRP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r>
              <a:rPr lang="en-US" sz="3500" dirty="0">
                <a:solidFill>
                  <a:srgbClr val="53585F"/>
                </a:solidFill>
                <a:latin typeface="IBM Plex Sans" panose="020B0503050000000000" pitchFamily="34" charset="0"/>
                <a:ea typeface="Helvetica"/>
                <a:cs typeface="Helvetica"/>
                <a:sym typeface="Helvetica"/>
              </a:rPr>
              <a:t> </a:t>
            </a:r>
            <a:r>
              <a:rPr lang="en-US" sz="3500" dirty="0" err="1">
                <a:solidFill>
                  <a:srgbClr val="53585F"/>
                </a:solidFill>
                <a:latin typeface="IBM Plex Sans" panose="020B0503050000000000" pitchFamily="34" charset="0"/>
                <a:ea typeface="Helvetica"/>
                <a:cs typeface="Helvetica"/>
                <a:sym typeface="Helvetica"/>
              </a:rPr>
              <a:t>Habilitar</a:t>
            </a:r>
            <a:r>
              <a:rPr lang="en-US" sz="3500" dirty="0">
                <a:solidFill>
                  <a:srgbClr val="53585F"/>
                </a:solidFill>
                <a:latin typeface="IBM Plex Sans" panose="020B0503050000000000" pitchFamily="34" charset="0"/>
                <a:ea typeface="Helvetica"/>
                <a:cs typeface="Helvetica"/>
                <a:sym typeface="Helvetica"/>
              </a:rPr>
              <a:t> el </a:t>
            </a:r>
            <a:r>
              <a:rPr lang="en-US" sz="3500" dirty="0" err="1">
                <a:solidFill>
                  <a:srgbClr val="53585F"/>
                </a:solidFill>
                <a:latin typeface="IBM Plex Sans" panose="020B0503050000000000" pitchFamily="34" charset="0"/>
                <a:ea typeface="Helvetica"/>
                <a:cs typeface="Helvetica"/>
                <a:sym typeface="Helvetica"/>
              </a:rPr>
              <a:t>servicio</a:t>
            </a:r>
            <a:r>
              <a:rPr lang="en-US" sz="3500" dirty="0">
                <a:solidFill>
                  <a:srgbClr val="53585F"/>
                </a:solidFill>
                <a:latin typeface="IBM Plex Sans" panose="020B0503050000000000" pitchFamily="34" charset="0"/>
                <a:ea typeface="Helvetica"/>
                <a:cs typeface="Helvetica"/>
                <a:sym typeface="Helvetica"/>
              </a:rPr>
              <a:t> “</a:t>
            </a:r>
            <a:r>
              <a:rPr lang="en-US" sz="3500" dirty="0" err="1">
                <a:solidFill>
                  <a:srgbClr val="53585F"/>
                </a:solidFill>
                <a:latin typeface="IBM Plex Sans" panose="020B0503050000000000" pitchFamily="34" charset="0"/>
                <a:ea typeface="Helvetica"/>
                <a:cs typeface="Helvetica"/>
                <a:sym typeface="Helvetica"/>
              </a:rPr>
              <a:t>Continuos</a:t>
            </a:r>
            <a:r>
              <a:rPr lang="en-US" sz="3500" dirty="0">
                <a:solidFill>
                  <a:srgbClr val="53585F"/>
                </a:solidFill>
                <a:latin typeface="IBM Plex Sans" panose="020B0503050000000000" pitchFamily="34" charset="0"/>
                <a:ea typeface="Helvetica"/>
                <a:cs typeface="Helvetica"/>
                <a:sym typeface="Helvetica"/>
              </a:rPr>
              <a:t> </a:t>
            </a:r>
            <a:r>
              <a:rPr lang="en-US" sz="3500" dirty="0" smtClean="0">
                <a:solidFill>
                  <a:srgbClr val="53585F"/>
                </a:solidFill>
                <a:latin typeface="IBM Plex Sans" panose="020B0503050000000000" pitchFamily="34" charset="0"/>
                <a:ea typeface="Helvetica"/>
                <a:cs typeface="Helvetica"/>
                <a:sym typeface="Helvetica"/>
              </a:rPr>
              <a:t>Delivery”</a:t>
            </a: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endParaRPr lang="en-US" sz="3500" dirty="0">
              <a:solidFill>
                <a:srgbClr val="53585F"/>
              </a:solidFill>
              <a:latin typeface="IBM Plex Sans" panose="020B0503050000000000" pitchFamily="34" charset="0"/>
              <a:ea typeface="Helvetica"/>
              <a:cs typeface="Helvetica"/>
              <a:sym typeface="Helvetica"/>
            </a:endParaRPr>
          </a:p>
          <a:p>
            <a:pPr marL="381000" indent="-381000" algn="l">
              <a:buClr>
                <a:srgbClr val="6E177D"/>
              </a:buClr>
              <a:buSzPct val="150000"/>
              <a:buFontTx/>
              <a:buChar char="•"/>
              <a:defRPr sz="3500">
                <a:solidFill>
                  <a:srgbClr val="53585F"/>
                </a:solidFill>
                <a:latin typeface="Helvetica"/>
                <a:ea typeface="Helvetica"/>
                <a:cs typeface="Helvetica"/>
                <a:sym typeface="Helvetica"/>
              </a:defRPr>
            </a:pPr>
            <a:r>
              <a:rPr lang="en-US" sz="3500" dirty="0">
                <a:solidFill>
                  <a:srgbClr val="53585F"/>
                </a:solidFill>
                <a:latin typeface="IBM Plex Sans" panose="020B0503050000000000" pitchFamily="34" charset="0"/>
                <a:ea typeface="Helvetica"/>
                <a:cs typeface="Helvetica"/>
                <a:sym typeface="Helvetica"/>
              </a:rPr>
              <a:t> </a:t>
            </a:r>
            <a:r>
              <a:rPr lang="en-US" sz="3500" dirty="0" err="1">
                <a:solidFill>
                  <a:srgbClr val="53585F"/>
                </a:solidFill>
                <a:latin typeface="IBM Plex Sans" panose="020B0503050000000000" pitchFamily="34" charset="0"/>
                <a:ea typeface="Helvetica"/>
                <a:cs typeface="Helvetica"/>
                <a:sym typeface="Helvetica"/>
              </a:rPr>
              <a:t>Agregar</a:t>
            </a:r>
            <a:r>
              <a:rPr lang="en-US" sz="3500" dirty="0">
                <a:solidFill>
                  <a:srgbClr val="53585F"/>
                </a:solidFill>
                <a:latin typeface="IBM Plex Sans" panose="020B0503050000000000" pitchFamily="34" charset="0"/>
                <a:ea typeface="Helvetica"/>
                <a:cs typeface="Helvetica"/>
                <a:sym typeface="Helvetica"/>
              </a:rPr>
              <a:t> el </a:t>
            </a:r>
            <a:r>
              <a:rPr lang="en-US" sz="3500" dirty="0" err="1">
                <a:solidFill>
                  <a:srgbClr val="53585F"/>
                </a:solidFill>
                <a:latin typeface="IBM Plex Sans" panose="020B0503050000000000" pitchFamily="34" charset="0"/>
                <a:ea typeface="Helvetica"/>
                <a:cs typeface="Helvetica"/>
                <a:sym typeface="Helvetica"/>
              </a:rPr>
              <a:t>servicio</a:t>
            </a:r>
            <a:r>
              <a:rPr lang="en-US" sz="3500" dirty="0">
                <a:solidFill>
                  <a:srgbClr val="53585F"/>
                </a:solidFill>
                <a:latin typeface="IBM Plex Sans" panose="020B0503050000000000" pitchFamily="34" charset="0"/>
                <a:ea typeface="Helvetica"/>
                <a:cs typeface="Helvetica"/>
                <a:sym typeface="Helvetica"/>
              </a:rPr>
              <a:t> de Auto-</a:t>
            </a:r>
            <a:r>
              <a:rPr lang="en-US" sz="3500" dirty="0" err="1">
                <a:solidFill>
                  <a:srgbClr val="53585F"/>
                </a:solidFill>
                <a:latin typeface="IBM Plex Sans" panose="020B0503050000000000" pitchFamily="34" charset="0"/>
                <a:ea typeface="Helvetica"/>
                <a:cs typeface="Helvetica"/>
                <a:sym typeface="Helvetica"/>
              </a:rPr>
              <a:t>Scalling</a:t>
            </a:r>
            <a:endParaRPr lang="en-US" sz="3500" dirty="0">
              <a:solidFill>
                <a:srgbClr val="53585F"/>
              </a:solidFill>
              <a:latin typeface="IBM Plex Sans" panose="020B0503050000000000" pitchFamily="34" charset="0"/>
              <a:ea typeface="Helvetica"/>
              <a:cs typeface="Helvetica"/>
              <a:sym typeface="Helvetica"/>
            </a:endParaRPr>
          </a:p>
        </p:txBody>
      </p:sp>
      <p:sp>
        <p:nvSpPr>
          <p:cNvPr id="133" name="TÍTULOS 2 bullets eget dignissim aliquet"/>
          <p:cNvSpPr txBox="1"/>
          <p:nvPr/>
        </p:nvSpPr>
        <p:spPr>
          <a:xfrm>
            <a:off x="476517" y="4707467"/>
            <a:ext cx="5472501" cy="2041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lnSpc>
                <a:spcPct val="90000"/>
              </a:lnSpc>
              <a:defRPr sz="7000">
                <a:solidFill>
                  <a:srgbClr val="A3CF51"/>
                </a:solidFill>
                <a:latin typeface="+mn-lt"/>
                <a:ea typeface="+mn-ea"/>
                <a:cs typeface="+mn-cs"/>
                <a:sym typeface="Bebas Neue"/>
              </a:defRPr>
            </a:lvl1pPr>
          </a:lstStyle>
          <a:p>
            <a:r>
              <a:rPr lang="en-US" b="1" dirty="0" err="1">
                <a:solidFill>
                  <a:srgbClr val="FFFFFF"/>
                </a:solidFill>
                <a:latin typeface="IBM Plex Sans" panose="020B0503050000000000" pitchFamily="34" charset="0"/>
              </a:rPr>
              <a:t>Laboratorio</a:t>
            </a:r>
            <a:r>
              <a:rPr lang="en-US" b="1" dirty="0">
                <a:solidFill>
                  <a:srgbClr val="FFFFFF"/>
                </a:solidFill>
                <a:latin typeface="IBM Plex Sans" panose="020B0503050000000000" pitchFamily="34" charset="0"/>
              </a:rPr>
              <a:t> DevOps</a:t>
            </a:r>
          </a:p>
        </p:txBody>
      </p:sp>
      <p:sp>
        <p:nvSpPr>
          <p:cNvPr id="10" name="Rectangle 9">
            <a:extLst>
              <a:ext uri="{FF2B5EF4-FFF2-40B4-BE49-F238E27FC236}">
                <a16:creationId xmlns="" xmlns:a16="http://schemas.microsoft.com/office/drawing/2014/main" id="{BD3CCB89-3412-491E-9ED2-0AD888C326A7}"/>
              </a:ext>
            </a:extLst>
          </p:cNvPr>
          <p:cNvSpPr/>
          <p:nvPr/>
        </p:nvSpPr>
        <p:spPr>
          <a:xfrm>
            <a:off x="512436" y="8974213"/>
            <a:ext cx="1933303" cy="486036"/>
          </a:xfrm>
          <a:prstGeom prst="rect">
            <a:avLst/>
          </a:prstGeom>
          <a:blipFill dpi="0" rotWithShape="1">
            <a:blip r:embed="rId3">
              <a:alphaModFix amt="4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2" name="Rectangle 11">
            <a:extLst>
              <a:ext uri="{FF2B5EF4-FFF2-40B4-BE49-F238E27FC236}">
                <a16:creationId xmlns="" xmlns:a16="http://schemas.microsoft.com/office/drawing/2014/main" id="{FD2416EC-C6AB-4B28-BA18-E171849B4A62}"/>
              </a:ext>
            </a:extLst>
          </p:cNvPr>
          <p:cNvSpPr/>
          <p:nvPr/>
        </p:nvSpPr>
        <p:spPr>
          <a:xfrm>
            <a:off x="11281410" y="371475"/>
            <a:ext cx="1308735" cy="645950"/>
          </a:xfrm>
          <a:prstGeom prst="rect">
            <a:avLst/>
          </a:prstGeom>
          <a:blipFill dpi="0" rotWithShape="1">
            <a:blip r:embed="rId4">
              <a:alphaModFix amt="40000"/>
            </a:blip>
            <a:srcRect/>
            <a:stretch>
              <a:fillRect l="-11000" t="17000" r="-4000" b="7000"/>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4" name="Rectangle 13">
            <a:extLst>
              <a:ext uri="{FF2B5EF4-FFF2-40B4-BE49-F238E27FC236}">
                <a16:creationId xmlns="" xmlns:a16="http://schemas.microsoft.com/office/drawing/2014/main" id="{D8DD84C4-AAAD-40E8-8AB4-71AD63ED2B5E}"/>
              </a:ext>
            </a:extLst>
          </p:cNvPr>
          <p:cNvSpPr/>
          <p:nvPr/>
        </p:nvSpPr>
        <p:spPr>
          <a:xfrm>
            <a:off x="512436" y="4479562"/>
            <a:ext cx="1297562" cy="45719"/>
          </a:xfrm>
          <a:prstGeom prst="rect">
            <a:avLst/>
          </a:prstGeom>
          <a:solidFill>
            <a:srgbClr val="FFFFFF"/>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3" name="Triangle">
            <a:extLst>
              <a:ext uri="{FF2B5EF4-FFF2-40B4-BE49-F238E27FC236}">
                <a16:creationId xmlns="" xmlns:a16="http://schemas.microsoft.com/office/drawing/2014/main" id="{C1EC3059-61B3-4704-92B6-7C2204AB7287}"/>
              </a:ext>
            </a:extLst>
          </p:cNvPr>
          <p:cNvSpPr/>
          <p:nvPr/>
        </p:nvSpPr>
        <p:spPr>
          <a:xfrm rot="8100000">
            <a:off x="2787086" y="9411125"/>
            <a:ext cx="684950" cy="6849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1EB3D0"/>
          </a:solidFill>
          <a:ln w="12700">
            <a:miter lim="400000"/>
          </a:ln>
          <a:effectLst>
            <a:outerShdw blurRad="152400" dist="76200" dir="9360000" sx="119000" sy="119000" algn="ctr" rotWithShape="0">
              <a:schemeClr val="tx1">
                <a:alpha val="59000"/>
              </a:schemeClr>
            </a:outerShdw>
          </a:effectLst>
        </p:spPr>
        <p:txBody>
          <a:bodyPr lIns="50800" tIns="50800" rIns="50800" bIns="50800" anchor="ctr"/>
          <a:lstStyle/>
          <a:p>
            <a:pPr>
              <a:defRPr sz="2400">
                <a:solidFill>
                  <a:srgbClr val="A3CF51"/>
                </a:solidFill>
              </a:defRPr>
            </a:pPr>
            <a:endParaRPr sz="2400">
              <a:solidFill>
                <a:srgbClr val="A3CF51"/>
              </a:solidFill>
            </a:endParaRPr>
          </a:p>
        </p:txBody>
      </p:sp>
    </p:spTree>
    <p:extLst>
      <p:ext uri="{BB962C8B-B14F-4D97-AF65-F5344CB8AC3E}">
        <p14:creationId xmlns:p14="http://schemas.microsoft.com/office/powerpoint/2010/main" val="147851933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ttp://fullhdpictures.com/wp-content/uploads/2016/09/Awesome-Developer-Wallpaper.jpg"/>
          <p:cNvPicPr>
            <a:picLocks noChangeArrowheads="1"/>
          </p:cNvPicPr>
          <p:nvPr/>
        </p:nvPicPr>
        <p:blipFill rotWithShape="1">
          <a:blip r:embed="rId2" cstate="email">
            <a:extLst>
              <a:ext uri="{28A0092B-C50C-407E-A947-70E740481C1C}">
                <a14:useLocalDpi xmlns:a14="http://schemas.microsoft.com/office/drawing/2010/main"/>
              </a:ext>
            </a:extLst>
          </a:blip>
          <a:srcRect r="24340"/>
          <a:stretch/>
        </p:blipFill>
        <p:spPr bwMode="auto">
          <a:xfrm flipH="1">
            <a:off x="-114368" y="0"/>
            <a:ext cx="13119167" cy="9753600"/>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p:cNvSpPr/>
          <p:nvPr/>
        </p:nvSpPr>
        <p:spPr>
          <a:xfrm>
            <a:off x="-114367" y="-63831"/>
            <a:ext cx="6452461" cy="9881262"/>
          </a:xfrm>
          <a:prstGeom prst="rect">
            <a:avLst/>
          </a:prstGeom>
          <a:solidFill>
            <a:srgbClr val="000D5D">
              <a:alpha val="80000"/>
            </a:srgbClr>
          </a:solidFill>
          <a:ln w="12700">
            <a:miter lim="400000"/>
          </a:ln>
        </p:spPr>
        <p:txBody>
          <a:bodyPr lIns="50800" tIns="50800" rIns="50800" bIns="50800" anchor="ctr"/>
          <a:lstStyle/>
          <a:p>
            <a:pPr>
              <a:defRPr sz="2400">
                <a:solidFill>
                  <a:srgbClr val="FFFFFF"/>
                </a:solidFill>
              </a:defRPr>
            </a:pPr>
            <a:endParaRPr/>
          </a:p>
        </p:txBody>
      </p:sp>
      <p:sp>
        <p:nvSpPr>
          <p:cNvPr id="143" name="Imágenes con título destacado"/>
          <p:cNvSpPr txBox="1"/>
          <p:nvPr/>
        </p:nvSpPr>
        <p:spPr>
          <a:xfrm>
            <a:off x="375612" y="5947008"/>
            <a:ext cx="5472501" cy="10720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lnSpc>
                <a:spcPct val="90000"/>
              </a:lnSpc>
              <a:defRPr sz="7000">
                <a:solidFill>
                  <a:srgbClr val="A3CF51"/>
                </a:solidFill>
                <a:latin typeface="+mn-lt"/>
                <a:ea typeface="+mn-ea"/>
                <a:cs typeface="+mn-cs"/>
                <a:sym typeface="Bebas Neue"/>
              </a:defRPr>
            </a:lvl1pPr>
          </a:lstStyle>
          <a:p>
            <a:r>
              <a:rPr lang="es-ES" b="1" dirty="0" err="1" smtClean="0">
                <a:solidFill>
                  <a:srgbClr val="00B4A0"/>
                </a:solidFill>
                <a:latin typeface="IBM Plex Sans" panose="020B0503050000000000" pitchFamily="34" charset="0"/>
              </a:rPr>
              <a:t>DevOps</a:t>
            </a:r>
            <a:endParaRPr b="1" dirty="0">
              <a:solidFill>
                <a:srgbClr val="00B4A0"/>
              </a:solidFill>
              <a:latin typeface="IBM Plex Sans" panose="020B0503050000000000" pitchFamily="34" charset="0"/>
            </a:endParaRPr>
          </a:p>
        </p:txBody>
      </p:sp>
      <p:sp>
        <p:nvSpPr>
          <p:cNvPr id="144" name="Subtítulos con ectetur adipiscing"/>
          <p:cNvSpPr txBox="1"/>
          <p:nvPr/>
        </p:nvSpPr>
        <p:spPr>
          <a:xfrm>
            <a:off x="375611" y="7698799"/>
            <a:ext cx="5472502"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defRPr sz="4000" i="1">
                <a:solidFill>
                  <a:srgbClr val="FFFFFF"/>
                </a:solidFill>
                <a:latin typeface="Helvetica"/>
                <a:ea typeface="Helvetica"/>
                <a:cs typeface="Helvetica"/>
                <a:sym typeface="Helvetica"/>
              </a:defRPr>
            </a:lvl1pPr>
          </a:lstStyle>
          <a:p>
            <a:r>
              <a:rPr lang="es-ES" dirty="0" err="1" smtClean="0">
                <a:latin typeface="IBM Plex Sans" panose="020B0503050000000000" pitchFamily="34" charset="0"/>
              </a:rPr>
              <a:t>Kubernetes</a:t>
            </a:r>
            <a:endParaRPr dirty="0">
              <a:latin typeface="IBM Plex Sans" panose="020B0503050000000000" pitchFamily="34" charset="0"/>
            </a:endParaRPr>
          </a:p>
        </p:txBody>
      </p:sp>
      <p:sp>
        <p:nvSpPr>
          <p:cNvPr id="13" name="Rectangle 12">
            <a:extLst>
              <a:ext uri="{FF2B5EF4-FFF2-40B4-BE49-F238E27FC236}">
                <a16:creationId xmlns="" xmlns:a16="http://schemas.microsoft.com/office/drawing/2014/main" id="{E375A7C4-A4C1-4D71-BC84-BF2F0EB70EB0}"/>
              </a:ext>
            </a:extLst>
          </p:cNvPr>
          <p:cNvSpPr/>
          <p:nvPr/>
        </p:nvSpPr>
        <p:spPr>
          <a:xfrm>
            <a:off x="512436" y="7187267"/>
            <a:ext cx="1297562" cy="45719"/>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bg1">
                    <a:alpha val="50000"/>
                  </a:schemeClr>
                </a:solidFill>
                <a:latin typeface="IBM Plex Sans" charset="0"/>
                <a:ea typeface="IBM Plex Sans" charset="0"/>
                <a:cs typeface="IBM Plex Sans" charset="0"/>
              </a:rPr>
              <a:t>IBM </a:t>
            </a:r>
            <a:r>
              <a:rPr lang="es-ES" sz="3200" b="1" dirty="0" smtClean="0">
                <a:solidFill>
                  <a:schemeClr val="bg1">
                    <a:alpha val="50000"/>
                  </a:schemeClr>
                </a:solidFill>
                <a:latin typeface="IBM Plex Sans" charset="0"/>
                <a:ea typeface="IBM Plex Sans" charset="0"/>
                <a:cs typeface="IBM Plex Sans" charset="0"/>
              </a:rPr>
              <a:t>Cloud</a:t>
            </a:r>
            <a:endParaRPr sz="3200" b="1" dirty="0">
              <a:solidFill>
                <a:schemeClr val="bg1">
                  <a:alpha val="50000"/>
                </a:schemeClr>
              </a:solidFill>
              <a:latin typeface="IBM Plex Sans" charset="0"/>
              <a:ea typeface="IBM Plex Sans" charset="0"/>
              <a:cs typeface="IBM Plex Sans" charset="0"/>
            </a:endParaRPr>
          </a:p>
        </p:txBody>
      </p:sp>
      <p:sp>
        <p:nvSpPr>
          <p:cNvPr id="15" name="Rectangle 14">
            <a:extLst>
              <a:ext uri="{FF2B5EF4-FFF2-40B4-BE49-F238E27FC236}">
                <a16:creationId xmlns="" xmlns:a16="http://schemas.microsoft.com/office/drawing/2014/main" id="{3B06F2FE-FD75-47B6-BC80-37D981029C32}"/>
              </a:ext>
            </a:extLst>
          </p:cNvPr>
          <p:cNvSpPr/>
          <p:nvPr/>
        </p:nvSpPr>
        <p:spPr>
          <a:xfrm>
            <a:off x="11351749" y="8895353"/>
            <a:ext cx="1308735" cy="645950"/>
          </a:xfrm>
          <a:prstGeom prst="rect">
            <a:avLst/>
          </a:prstGeom>
          <a:blipFill dpi="0" rotWithShape="1">
            <a:blip r:embed="rId3">
              <a:lum bright="70000" contrast="-70000"/>
              <a:alphaModFix amt="50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36408498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tps://www.joshmatthews.net/cusec16/pictures/shutterstock_124758646-copy.jpg"/>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25000" b="14756"/>
          <a:stretch/>
        </p:blipFill>
        <p:spPr bwMode="auto">
          <a:xfrm>
            <a:off x="0" y="0"/>
            <a:ext cx="13004800" cy="97536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ttp://corpsite-blog.s3.amazonaws.com/blog/wp-content/uploads/2014/07/DevOps-684x1024.jpg"/>
          <p:cNvPicPr>
            <a:picLocks noChangeAspect="1" noChangeArrowheads="1"/>
          </p:cNvPicPr>
          <p:nvPr/>
        </p:nvPicPr>
        <p:blipFill rotWithShape="1">
          <a:blip r:embed="rId4">
            <a:extLst>
              <a:ext uri="{28A0092B-C50C-407E-A947-70E740481C1C}">
                <a14:useLocalDpi xmlns:a14="http://schemas.microsoft.com/office/drawing/2010/main" val="0"/>
              </a:ext>
            </a:extLst>
          </a:blip>
          <a:srcRect t="23150" b="6572"/>
          <a:stretch/>
        </p:blipFill>
        <p:spPr bwMode="auto">
          <a:xfrm>
            <a:off x="2725805" y="901912"/>
            <a:ext cx="7553191" cy="7949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5">
              <a:alphaModFix/>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solidFill>
                <a:latin typeface="IBM Plex Sans" charset="0"/>
                <a:ea typeface="IBM Plex Sans" charset="0"/>
                <a:cs typeface="IBM Plex Sans" charset="0"/>
              </a:rPr>
              <a:t>IBM </a:t>
            </a:r>
            <a:r>
              <a:rPr lang="es-ES" sz="3200" b="1" dirty="0" smtClean="0">
                <a:solidFill>
                  <a:schemeClr val="tx1"/>
                </a:solidFill>
                <a:latin typeface="IBM Plex Sans" charset="0"/>
                <a:ea typeface="IBM Plex Sans" charset="0"/>
                <a:cs typeface="IBM Plex Sans" charset="0"/>
              </a:rPr>
              <a:t>Cloud</a:t>
            </a:r>
            <a:endParaRPr sz="32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12070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660" y="1781909"/>
            <a:ext cx="10969480" cy="6929058"/>
          </a:xfrm>
          <a:prstGeom prst="rect">
            <a:avLst/>
          </a:prstGeom>
        </p:spPr>
      </p:pic>
      <p:sp>
        <p:nvSpPr>
          <p:cNvPr id="3" name="Rectangle 2">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832781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tps://i.ytimg.com/vi/wzrJ8_oosaw/maxresdefault.jpg"/>
          <p:cNvPicPr>
            <a:picLocks noChangeAspect="1" noChangeArrowheads="1"/>
          </p:cNvPicPr>
          <p:nvPr/>
        </p:nvPicPr>
        <p:blipFill rotWithShape="1">
          <a:blip r:embed="rId2">
            <a:extLst>
              <a:ext uri="{28A0092B-C50C-407E-A947-70E740481C1C}">
                <a14:useLocalDpi xmlns:a14="http://schemas.microsoft.com/office/drawing/2010/main" val="0"/>
              </a:ext>
            </a:extLst>
          </a:blip>
          <a:srcRect l="8516" r="16483" b="-1"/>
          <a:stretch/>
        </p:blipFill>
        <p:spPr bwMode="auto">
          <a:xfrm>
            <a:off x="20" y="10"/>
            <a:ext cx="13004780" cy="9753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8856E32C-2A38-4FD5-BA0B-9F3D57EEE985}"/>
              </a:ext>
            </a:extLst>
          </p:cNvPr>
          <p:cNvSpPr/>
          <p:nvPr/>
        </p:nvSpPr>
        <p:spPr>
          <a:xfrm>
            <a:off x="11364687" y="424543"/>
            <a:ext cx="1249582" cy="592882"/>
          </a:xfrm>
          <a:prstGeom prst="rect">
            <a:avLst/>
          </a:prstGeom>
          <a:blipFill dpi="0" rotWithShape="1">
            <a:blip r:embed="rId3">
              <a:alphaModFix amt="50000"/>
            </a:blip>
            <a:srcRect/>
            <a:stretch>
              <a:fillRect/>
            </a:stretch>
          </a:blipFill>
          <a:ln w="12700" cap="flat">
            <a:noFill/>
            <a:miter lim="400000"/>
          </a:ln>
          <a:effectLst>
            <a:outerShdw blurRad="38100" dist="25400" dir="5400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bg1">
                    <a:alpha val="75000"/>
                  </a:schemeClr>
                </a:solidFill>
                <a:latin typeface="IBM Plex Sans" charset="0"/>
                <a:ea typeface="IBM Plex Sans" charset="0"/>
                <a:cs typeface="IBM Plex Sans" charset="0"/>
              </a:rPr>
              <a:t>IBM </a:t>
            </a:r>
            <a:r>
              <a:rPr lang="es-ES" sz="3200" b="1" dirty="0" smtClean="0">
                <a:solidFill>
                  <a:schemeClr val="bg1">
                    <a:alpha val="75000"/>
                  </a:schemeClr>
                </a:solidFill>
                <a:latin typeface="IBM Plex Sans" charset="0"/>
                <a:ea typeface="IBM Plex Sans" charset="0"/>
                <a:cs typeface="IBM Plex Sans" charset="0"/>
              </a:rPr>
              <a:t>Cloud</a:t>
            </a:r>
            <a:endParaRPr sz="3200" b="1" dirty="0">
              <a:solidFill>
                <a:schemeClr val="bg1">
                  <a:alpha val="7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126326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912428" y="1788530"/>
            <a:ext cx="11081173" cy="6394027"/>
          </a:xfrm>
          <a:prstGeom prst="rect">
            <a:avLst/>
          </a:prstGeom>
        </p:spPr>
      </p:pic>
      <p:sp>
        <p:nvSpPr>
          <p:cNvPr id="4" name="Rectangle 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7" name="Títulos para gráficos"/>
          <p:cNvSpPr txBox="1"/>
          <p:nvPr/>
        </p:nvSpPr>
        <p:spPr>
          <a:xfrm>
            <a:off x="689683" y="434738"/>
            <a:ext cx="10048655"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pPr defTabSz="650228">
              <a:defRPr/>
            </a:pPr>
            <a:r>
              <a:rPr lang="es-ES_tradnl" kern="1200" dirty="0">
                <a:solidFill>
                  <a:srgbClr val="000D5D"/>
                </a:solidFill>
                <a:latin typeface="Arial" charset="0"/>
                <a:ea typeface="MS PGothic" charset="-128"/>
                <a:cs typeface="Arial" panose="020B0604020202020204" pitchFamily="34" charset="0"/>
              </a:rPr>
              <a:t>Gestión del ciclo de </a:t>
            </a:r>
            <a:r>
              <a:rPr lang="es-ES_tradnl" kern="1200">
                <a:solidFill>
                  <a:srgbClr val="000D5D"/>
                </a:solidFill>
                <a:latin typeface="Arial" charset="0"/>
                <a:ea typeface="MS PGothic" charset="-128"/>
                <a:cs typeface="Arial" panose="020B0604020202020204" pitchFamily="34" charset="0"/>
              </a:rPr>
              <a:t>desarrollo </a:t>
            </a:r>
            <a:r>
              <a:rPr lang="es-ES_tradnl" kern="1200" smtClean="0">
                <a:solidFill>
                  <a:srgbClr val="000D5D"/>
                </a:solidFill>
                <a:latin typeface="Arial" charset="0"/>
                <a:ea typeface="MS PGothic" charset="-128"/>
                <a:cs typeface="Arial" panose="020B0604020202020204" pitchFamily="34" charset="0"/>
              </a:rPr>
              <a:t/>
            </a:r>
            <a:br>
              <a:rPr lang="es-ES_tradnl" kern="1200" smtClean="0">
                <a:solidFill>
                  <a:srgbClr val="000D5D"/>
                </a:solidFill>
                <a:latin typeface="Arial" charset="0"/>
                <a:ea typeface="MS PGothic" charset="-128"/>
                <a:cs typeface="Arial" panose="020B0604020202020204" pitchFamily="34" charset="0"/>
              </a:rPr>
            </a:br>
            <a:r>
              <a:rPr lang="es-ES_tradnl" kern="1200" dirty="0" err="1" smtClean="0">
                <a:solidFill>
                  <a:srgbClr val="000D5D"/>
                </a:solidFill>
                <a:latin typeface="Arial" charset="0"/>
                <a:ea typeface="MS PGothic" charset="-128"/>
                <a:cs typeface="Arial" panose="020B0604020202020204" pitchFamily="34" charset="0"/>
              </a:rPr>
              <a:t>DevOps</a:t>
            </a:r>
            <a:endParaRPr lang="es-ES_tradnl" kern="1200" dirty="0">
              <a:solidFill>
                <a:srgbClr val="000D5D"/>
              </a:solidFill>
              <a:latin typeface="Arial" charset="0"/>
              <a:ea typeface="MS PGothic" charset="-128"/>
              <a:cs typeface="Arial" panose="020B0604020202020204" pitchFamily="34" charset="0"/>
            </a:endParaRPr>
          </a:p>
        </p:txBody>
      </p:sp>
    </p:spTree>
    <p:extLst>
      <p:ext uri="{BB962C8B-B14F-4D97-AF65-F5344CB8AC3E}">
        <p14:creationId xmlns:p14="http://schemas.microsoft.com/office/powerpoint/2010/main" val="316858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99E1F73-F426-42FD-AC22-90D1F68389D6}"/>
              </a:ext>
            </a:extLst>
          </p:cNvPr>
          <p:cNvSpPr/>
          <p:nvPr/>
        </p:nvSpPr>
        <p:spPr>
          <a:xfrm>
            <a:off x="4537857" y="3944695"/>
            <a:ext cx="3929086" cy="1864211"/>
          </a:xfrm>
          <a:prstGeom prst="rect">
            <a:avLst/>
          </a:prstGeom>
          <a:blipFill dpi="0" rotWithShape="1">
            <a:blip r:embed="rId3">
              <a:alphaModFix/>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86261242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ítulos para gráficos"/>
          <p:cNvSpPr txBox="1"/>
          <p:nvPr/>
        </p:nvSpPr>
        <p:spPr>
          <a:xfrm>
            <a:off x="689683" y="364399"/>
            <a:ext cx="9482545"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r>
              <a:rPr lang="en-US" dirty="0">
                <a:solidFill>
                  <a:srgbClr val="000D5D"/>
                </a:solidFill>
                <a:latin typeface="IBM Plex Sans" panose="020B0503050000000000" pitchFamily="34" charset="0"/>
              </a:rPr>
              <a:t>IBM Cloud </a:t>
            </a:r>
            <a:r>
              <a:rPr lang="en-US" dirty="0" err="1">
                <a:solidFill>
                  <a:srgbClr val="000D5D"/>
                </a:solidFill>
                <a:latin typeface="IBM Plex Sans" panose="020B0503050000000000" pitchFamily="34" charset="0"/>
              </a:rPr>
              <a:t>es</a:t>
            </a:r>
            <a:r>
              <a:rPr lang="en-US" dirty="0">
                <a:solidFill>
                  <a:srgbClr val="000D5D"/>
                </a:solidFill>
                <a:latin typeface="IBM Plex Sans" panose="020B0503050000000000" pitchFamily="34" charset="0"/>
              </a:rPr>
              <a:t> </a:t>
            </a:r>
            <a:r>
              <a:rPr lang="en-US" dirty="0" err="1">
                <a:solidFill>
                  <a:srgbClr val="000D5D"/>
                </a:solidFill>
                <a:latin typeface="IBM Plex Sans" panose="020B0503050000000000" pitchFamily="34" charset="0"/>
              </a:rPr>
              <a:t>una</a:t>
            </a:r>
            <a:r>
              <a:rPr lang="en-US" dirty="0">
                <a:solidFill>
                  <a:srgbClr val="000D5D"/>
                </a:solidFill>
                <a:latin typeface="IBM Plex Sans" panose="020B0503050000000000" pitchFamily="34" charset="0"/>
              </a:rPr>
              <a:t> </a:t>
            </a:r>
            <a:r>
              <a:rPr lang="en-US" dirty="0" err="1">
                <a:solidFill>
                  <a:srgbClr val="000D5D"/>
                </a:solidFill>
                <a:latin typeface="IBM Plex Sans" panose="020B0503050000000000" pitchFamily="34" charset="0"/>
              </a:rPr>
              <a:t>plataforma</a:t>
            </a:r>
            <a:r>
              <a:rPr lang="en-US" dirty="0">
                <a:solidFill>
                  <a:srgbClr val="000D5D"/>
                </a:solidFill>
                <a:latin typeface="IBM Plex Sans" panose="020B0503050000000000" pitchFamily="34" charset="0"/>
              </a:rPr>
              <a:t> </a:t>
            </a:r>
            <a:r>
              <a:rPr lang="en-US" dirty="0" err="1">
                <a:solidFill>
                  <a:srgbClr val="000D5D"/>
                </a:solidFill>
                <a:latin typeface="IBM Plex Sans" panose="020B0503050000000000" pitchFamily="34" charset="0"/>
              </a:rPr>
              <a:t>basada</a:t>
            </a:r>
            <a:r>
              <a:rPr lang="en-US" dirty="0">
                <a:solidFill>
                  <a:srgbClr val="000D5D"/>
                </a:solidFill>
                <a:latin typeface="IBM Plex Sans" panose="020B0503050000000000" pitchFamily="34" charset="0"/>
              </a:rPr>
              <a:t> </a:t>
            </a:r>
            <a:r>
              <a:rPr lang="en-US" dirty="0" err="1">
                <a:solidFill>
                  <a:srgbClr val="000D5D"/>
                </a:solidFill>
                <a:latin typeface="IBM Plex Sans" panose="020B0503050000000000" pitchFamily="34" charset="0"/>
              </a:rPr>
              <a:t>en</a:t>
            </a:r>
            <a:r>
              <a:rPr lang="en-US" dirty="0">
                <a:solidFill>
                  <a:srgbClr val="000D5D"/>
                </a:solidFill>
                <a:latin typeface="IBM Plex Sans" panose="020B0503050000000000" pitchFamily="34" charset="0"/>
              </a:rPr>
              <a:t> </a:t>
            </a:r>
            <a:r>
              <a:rPr lang="en-US" dirty="0" err="1">
                <a:solidFill>
                  <a:srgbClr val="000D5D"/>
                </a:solidFill>
                <a:latin typeface="IBM Plex Sans" panose="020B0503050000000000" pitchFamily="34" charset="0"/>
              </a:rPr>
              <a:t>tecnologías</a:t>
            </a:r>
            <a:r>
              <a:rPr lang="en-US" dirty="0">
                <a:solidFill>
                  <a:srgbClr val="000D5D"/>
                </a:solidFill>
                <a:latin typeface="IBM Plex Sans" panose="020B0503050000000000" pitchFamily="34" charset="0"/>
              </a:rPr>
              <a:t> </a:t>
            </a:r>
            <a:r>
              <a:rPr lang="en-US" dirty="0" smtClean="0">
                <a:solidFill>
                  <a:srgbClr val="000D5D"/>
                </a:solidFill>
                <a:latin typeface="IBM Plex Sans" panose="020B0503050000000000" pitchFamily="34" charset="0"/>
              </a:rPr>
              <a:t>Open-Source</a:t>
            </a:r>
            <a:endParaRPr lang="en-US" dirty="0">
              <a:solidFill>
                <a:srgbClr val="000D5D"/>
              </a:solidFill>
              <a:latin typeface="IBM Plex Sans" panose="020B0503050000000000" pitchFamily="34" charset="0"/>
            </a:endParaRPr>
          </a:p>
        </p:txBody>
      </p:sp>
      <p:sp>
        <p:nvSpPr>
          <p:cNvPr id="9" name="Rectangle 8">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4" name="Group 3"/>
          <p:cNvGrpSpPr/>
          <p:nvPr/>
        </p:nvGrpSpPr>
        <p:grpSpPr>
          <a:xfrm>
            <a:off x="3073542" y="2118552"/>
            <a:ext cx="7060122" cy="1340131"/>
            <a:chOff x="2441787" y="2475631"/>
            <a:chExt cx="5441700" cy="1032927"/>
          </a:xfrm>
        </p:grpSpPr>
        <p:pic>
          <p:nvPicPr>
            <p:cNvPr id="11" name="CloudBluemixDiagramV2-01.png"/>
            <p:cNvPicPr/>
            <p:nvPr/>
          </p:nvPicPr>
          <p:blipFill>
            <a:blip r:embed="rId4">
              <a:extLst/>
            </a:blip>
            <a:srcRect l="46237" t="59841" r="34419" b="35016"/>
            <a:stretch>
              <a:fillRect/>
            </a:stretch>
          </p:blipFill>
          <p:spPr>
            <a:xfrm>
              <a:off x="2751729" y="2973271"/>
              <a:ext cx="2734176" cy="469960"/>
            </a:xfrm>
            <a:prstGeom prst="rect">
              <a:avLst/>
            </a:prstGeom>
            <a:ln w="12700" cap="flat">
              <a:noFill/>
              <a:miter lim="400000"/>
            </a:ln>
            <a:effectLst/>
          </p:spPr>
        </p:pic>
        <p:sp>
          <p:nvSpPr>
            <p:cNvPr id="12" name="Shape 507"/>
            <p:cNvSpPr/>
            <p:nvPr/>
          </p:nvSpPr>
          <p:spPr>
            <a:xfrm>
              <a:off x="2453395" y="2935302"/>
              <a:ext cx="5430092" cy="573256"/>
            </a:xfrm>
            <a:prstGeom prst="rect">
              <a:avLst/>
            </a:prstGeom>
            <a:noFill/>
            <a:ln w="25400" cap="flat">
              <a:solidFill>
                <a:srgbClr val="D44008"/>
              </a:solidFill>
              <a:prstDash val="solid"/>
              <a:bevel/>
            </a:ln>
            <a:effectLst/>
          </p:spPr>
          <p:txBody>
            <a:bodyPr wrap="square" lIns="0" tIns="0" rIns="0" bIns="0" numCol="1" anchor="ctr">
              <a:noAutofit/>
            </a:bodyPr>
            <a:lstStyle/>
            <a:p>
              <a:pPr defTabSz="311517">
                <a:defRPr sz="3400">
                  <a:latin typeface="Helvetica Neue"/>
                  <a:ea typeface="Helvetica Neue"/>
                  <a:cs typeface="Helvetica Neue"/>
                  <a:sym typeface="Helvetica Neue"/>
                </a:defRPr>
              </a:pPr>
              <a:endParaRPr sz="1707">
                <a:solidFill>
                  <a:sysClr val="windowText" lastClr="000000"/>
                </a:solidFill>
                <a:latin typeface="Helvetica Neue"/>
                <a:ea typeface="Helvetica Neue"/>
                <a:cs typeface="Helvetica Neue"/>
                <a:sym typeface="Helvetica Neue"/>
              </a:endParaRPr>
            </a:p>
          </p:txBody>
        </p:sp>
        <p:sp>
          <p:nvSpPr>
            <p:cNvPr id="13" name="Shape 508"/>
            <p:cNvSpPr/>
            <p:nvPr/>
          </p:nvSpPr>
          <p:spPr>
            <a:xfrm>
              <a:off x="2441787" y="2475631"/>
              <a:ext cx="5421491" cy="4172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187" tIns="54187" rIns="54187" bIns="54187" numCol="1" anchor="ctr">
              <a:spAutoFit/>
            </a:bodyPr>
            <a:lstStyle>
              <a:lvl1pPr algn="l">
                <a:defRPr sz="1800" b="1">
                  <a:solidFill>
                    <a:srgbClr val="D44008"/>
                  </a:solidFill>
                  <a:latin typeface="Helvetica Neue"/>
                  <a:ea typeface="Helvetica Neue"/>
                  <a:cs typeface="Helvetica Neue"/>
                  <a:sym typeface="Helvetica Neue"/>
                </a:defRPr>
              </a:lvl1pPr>
            </a:lstStyle>
            <a:p>
              <a:pPr algn="ctr" defTabSz="311517">
                <a:defRPr b="0">
                  <a:solidFill>
                    <a:srgbClr val="000000"/>
                  </a:solidFill>
                </a:defRPr>
              </a:pPr>
              <a:r>
                <a:rPr lang="es-CO" sz="2000" b="0" dirty="0">
                  <a:solidFill>
                    <a:srgbClr val="000000"/>
                  </a:solidFill>
                </a:rPr>
                <a:t>Sus propias aplicaciones y servicios</a:t>
              </a:r>
              <a:endParaRPr sz="2000" b="0" dirty="0">
                <a:solidFill>
                  <a:srgbClr val="000000"/>
                </a:solidFill>
              </a:endParaRPr>
            </a:p>
          </p:txBody>
        </p:sp>
        <p:pic>
          <p:nvPicPr>
            <p:cNvPr id="14" name="CloudBluemixDiagramV2-01.png"/>
            <p:cNvPicPr/>
            <p:nvPr/>
          </p:nvPicPr>
          <p:blipFill>
            <a:blip r:embed="rId4">
              <a:extLst/>
            </a:blip>
            <a:srcRect l="46237" t="59841" r="39150" b="35016"/>
            <a:stretch>
              <a:fillRect/>
            </a:stretch>
          </p:blipFill>
          <p:spPr>
            <a:xfrm>
              <a:off x="5661316" y="2985395"/>
              <a:ext cx="2065430" cy="469961"/>
            </a:xfrm>
            <a:prstGeom prst="rect">
              <a:avLst/>
            </a:prstGeom>
            <a:ln w="12700" cap="flat">
              <a:noFill/>
              <a:miter lim="400000"/>
            </a:ln>
            <a:effectLst/>
          </p:spPr>
        </p:pic>
      </p:grpSp>
      <p:grpSp>
        <p:nvGrpSpPr>
          <p:cNvPr id="15" name="Group 14"/>
          <p:cNvGrpSpPr/>
          <p:nvPr/>
        </p:nvGrpSpPr>
        <p:grpSpPr>
          <a:xfrm>
            <a:off x="3069067" y="7075608"/>
            <a:ext cx="7043933" cy="1493077"/>
            <a:chOff x="3910481" y="3971211"/>
            <a:chExt cx="3889194" cy="824377"/>
          </a:xfrm>
        </p:grpSpPr>
        <p:sp>
          <p:nvSpPr>
            <p:cNvPr id="16" name="Shape 480"/>
            <p:cNvSpPr/>
            <p:nvPr/>
          </p:nvSpPr>
          <p:spPr>
            <a:xfrm>
              <a:off x="3928570" y="4673756"/>
              <a:ext cx="2532236" cy="121832"/>
            </a:xfrm>
            <a:prstGeom prst="rect">
              <a:avLst/>
            </a:prstGeom>
            <a:solidFill>
              <a:srgbClr val="06B9A5"/>
            </a:solidFill>
            <a:ln w="12700">
              <a:miter lim="400000"/>
            </a:ln>
          </p:spPr>
          <p:txBody>
            <a:bodyPr lIns="0" tIns="0" rIns="0" bIns="0" anchor="ctr"/>
            <a:lstStyle/>
            <a:p>
              <a:pPr defTabSz="311517">
                <a:defRPr/>
              </a:pPr>
              <a:endParaRPr sz="4400">
                <a:solidFill>
                  <a:sysClr val="windowText" lastClr="000000"/>
                </a:solidFill>
              </a:endParaRPr>
            </a:p>
          </p:txBody>
        </p:sp>
        <p:sp>
          <p:nvSpPr>
            <p:cNvPr id="17" name="Shape 490"/>
            <p:cNvSpPr/>
            <p:nvPr/>
          </p:nvSpPr>
          <p:spPr>
            <a:xfrm>
              <a:off x="3928514" y="4203398"/>
              <a:ext cx="2532236" cy="436781"/>
            </a:xfrm>
            <a:prstGeom prst="rect">
              <a:avLst/>
            </a:prstGeom>
            <a:ln w="25400">
              <a:solidFill>
                <a:srgbClr val="06B9A5"/>
              </a:solidFill>
            </a:ln>
          </p:spPr>
          <p:txBody>
            <a:bodyPr lIns="0" tIns="0" rIns="0" bIns="0" anchor="ctr"/>
            <a:lstStyle/>
            <a:p>
              <a:pPr defTabSz="311517">
                <a:defRPr/>
              </a:pPr>
              <a:endParaRPr sz="2560">
                <a:solidFill>
                  <a:sysClr val="windowText" lastClr="000000"/>
                </a:solidFill>
              </a:endParaRPr>
            </a:p>
          </p:txBody>
        </p:sp>
        <p:pic>
          <p:nvPicPr>
            <p:cNvPr id="18" name="hybridpagev6-filtered.jpeg"/>
            <p:cNvPicPr/>
            <p:nvPr/>
          </p:nvPicPr>
          <p:blipFill>
            <a:blip r:embed="rId5">
              <a:extLst/>
            </a:blip>
            <a:srcRect l="55641" t="34890" r="36391" b="62928"/>
            <a:stretch>
              <a:fillRect/>
            </a:stretch>
          </p:blipFill>
          <p:spPr>
            <a:xfrm>
              <a:off x="4674423" y="4273223"/>
              <a:ext cx="414900" cy="306004"/>
            </a:xfrm>
            <a:prstGeom prst="rect">
              <a:avLst/>
            </a:prstGeom>
            <a:ln w="12700">
              <a:miter lim="400000"/>
            </a:ln>
          </p:spPr>
        </p:pic>
        <p:pic>
          <p:nvPicPr>
            <p:cNvPr id="19" name="hybridpagev6-filtered.jpeg"/>
            <p:cNvPicPr/>
            <p:nvPr/>
          </p:nvPicPr>
          <p:blipFill>
            <a:blip r:embed="rId5">
              <a:extLst/>
            </a:blip>
            <a:srcRect l="66998" t="34890" r="25048" b="62112"/>
            <a:stretch>
              <a:fillRect/>
            </a:stretch>
          </p:blipFill>
          <p:spPr>
            <a:xfrm>
              <a:off x="6057041" y="4237971"/>
              <a:ext cx="327562" cy="332516"/>
            </a:xfrm>
            <a:prstGeom prst="rect">
              <a:avLst/>
            </a:prstGeom>
            <a:ln w="12700">
              <a:miter lim="400000"/>
            </a:ln>
          </p:spPr>
        </p:pic>
        <p:sp>
          <p:nvSpPr>
            <p:cNvPr id="20" name="Shape 493"/>
            <p:cNvSpPr/>
            <p:nvPr/>
          </p:nvSpPr>
          <p:spPr>
            <a:xfrm>
              <a:off x="6540454" y="4207862"/>
              <a:ext cx="1251029" cy="436781"/>
            </a:xfrm>
            <a:prstGeom prst="rect">
              <a:avLst/>
            </a:prstGeom>
            <a:ln w="25400">
              <a:solidFill>
                <a:srgbClr val="019B8A"/>
              </a:solidFill>
            </a:ln>
          </p:spPr>
          <p:txBody>
            <a:bodyPr lIns="0" tIns="0" rIns="0" bIns="0" anchor="ctr"/>
            <a:lstStyle/>
            <a:p>
              <a:pPr defTabSz="311517">
                <a:defRPr/>
              </a:pPr>
              <a:endParaRPr sz="2560">
                <a:solidFill>
                  <a:sysClr val="windowText" lastClr="000000"/>
                </a:solidFill>
              </a:endParaRPr>
            </a:p>
          </p:txBody>
        </p:sp>
        <p:pic>
          <p:nvPicPr>
            <p:cNvPr id="21" name="hybridpagev6-filtered.jpeg"/>
            <p:cNvPicPr/>
            <p:nvPr/>
          </p:nvPicPr>
          <p:blipFill>
            <a:blip r:embed="rId5">
              <a:extLst/>
            </a:blip>
            <a:srcRect l="77839" t="34890" r="14207" b="62112"/>
            <a:stretch>
              <a:fillRect/>
            </a:stretch>
          </p:blipFill>
          <p:spPr>
            <a:xfrm>
              <a:off x="7401709" y="4248804"/>
              <a:ext cx="327562" cy="332516"/>
            </a:xfrm>
            <a:prstGeom prst="rect">
              <a:avLst/>
            </a:prstGeom>
            <a:ln w="12700">
              <a:miter lim="400000"/>
            </a:ln>
          </p:spPr>
        </p:pic>
        <p:sp>
          <p:nvSpPr>
            <p:cNvPr id="22" name="Shape 499"/>
            <p:cNvSpPr/>
            <p:nvPr/>
          </p:nvSpPr>
          <p:spPr>
            <a:xfrm>
              <a:off x="3910481" y="3971211"/>
              <a:ext cx="3885000" cy="192592"/>
            </a:xfrm>
            <a:prstGeom prst="rect">
              <a:avLst/>
            </a:prstGeom>
            <a:ln w="12700">
              <a:miter lim="400000"/>
            </a:ln>
            <a:extLst>
              <a:ext uri="{C572A759-6A51-4108-AA02-DFA0A04FC94B}">
                <ma14:wrappingTextBoxFlag xmlns:ma14="http://schemas.microsoft.com/office/mac/drawingml/2011/main" val="1"/>
              </a:ext>
            </a:extLst>
          </p:spPr>
          <p:txBody>
            <a:bodyPr wrap="square" lIns="20321" tIns="20321" rIns="20321" bIns="20321" anchor="ctr">
              <a:spAutoFit/>
            </a:bodyPr>
            <a:lstStyle>
              <a:lvl1pPr algn="l">
                <a:defRPr sz="1800" b="1">
                  <a:solidFill>
                    <a:srgbClr val="06B9A5"/>
                  </a:solidFill>
                  <a:latin typeface="Helvetica Neue"/>
                  <a:ea typeface="Helvetica Neue"/>
                  <a:cs typeface="Helvetica Neue"/>
                  <a:sym typeface="Helvetica Neue"/>
                </a:defRPr>
              </a:lvl1pPr>
            </a:lstStyle>
            <a:p>
              <a:pPr algn="ctr" defTabSz="311517">
                <a:defRPr b="0">
                  <a:solidFill>
                    <a:srgbClr val="000000"/>
                  </a:solidFill>
                </a:defRPr>
              </a:pPr>
              <a:r>
                <a:rPr lang="es-CO" sz="2000" b="0" dirty="0">
                  <a:solidFill>
                    <a:srgbClr val="000000"/>
                  </a:solidFill>
                </a:rPr>
                <a:t>Opciones de despliegue para los requerimientos de carga</a:t>
              </a:r>
              <a:endParaRPr sz="2000" b="0" dirty="0">
                <a:solidFill>
                  <a:srgbClr val="000000"/>
                </a:solidFill>
              </a:endParaRPr>
            </a:p>
          </p:txBody>
        </p:sp>
        <p:sp>
          <p:nvSpPr>
            <p:cNvPr id="23" name="Shape 500"/>
            <p:cNvSpPr/>
            <p:nvPr/>
          </p:nvSpPr>
          <p:spPr>
            <a:xfrm>
              <a:off x="3969993" y="4288662"/>
              <a:ext cx="517415" cy="260566"/>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p>
              <a:pPr defTabSz="311517">
                <a:defRPr sz="1800"/>
              </a:pPr>
              <a:r>
                <a:rPr lang="es-ES" sz="1400" b="1" dirty="0" smtClean="0">
                  <a:solidFill>
                    <a:srgbClr val="06B9A5"/>
                  </a:solidFill>
                  <a:latin typeface="Helvetica Neue"/>
                  <a:ea typeface="Helvetica Neue"/>
                  <a:cs typeface="Helvetica Neue"/>
                  <a:sym typeface="Helvetica Neue"/>
                </a:rPr>
                <a:t>IBM Cloud</a:t>
              </a:r>
              <a:endParaRPr sz="1400" dirty="0">
                <a:solidFill>
                  <a:srgbClr val="06B9A5"/>
                </a:solidFill>
                <a:latin typeface="Helvetica Neue Medium"/>
                <a:ea typeface="Helvetica Neue Medium"/>
                <a:cs typeface="Helvetica Neue Medium"/>
                <a:sym typeface="Helvetica Neue Medium"/>
              </a:endParaRPr>
            </a:p>
            <a:p>
              <a:pPr algn="l" defTabSz="311517">
                <a:defRPr sz="1800"/>
              </a:pPr>
              <a:r>
                <a:rPr sz="1400" dirty="0" smtClean="0">
                  <a:solidFill>
                    <a:srgbClr val="06B9A5"/>
                  </a:solidFill>
                  <a:latin typeface="Helvetica Neue Medium"/>
                  <a:ea typeface="Helvetica Neue Medium"/>
                  <a:cs typeface="Helvetica Neue Medium"/>
                  <a:sym typeface="Helvetica Neue Medium"/>
                </a:rPr>
                <a:t>P</a:t>
              </a:r>
              <a:r>
                <a:rPr lang="es-ES" sz="1400" dirty="0" err="1" smtClean="0">
                  <a:solidFill>
                    <a:srgbClr val="06B9A5"/>
                  </a:solidFill>
                  <a:latin typeface="Helvetica Neue Medium"/>
                  <a:ea typeface="Helvetica Neue Medium"/>
                  <a:cs typeface="Helvetica Neue Medium"/>
                  <a:sym typeface="Helvetica Neue Medium"/>
                </a:rPr>
                <a:t>úblico</a:t>
              </a:r>
              <a:endParaRPr sz="1400" dirty="0">
                <a:solidFill>
                  <a:srgbClr val="06B9A5"/>
                </a:solidFill>
                <a:latin typeface="Helvetica Neue Medium"/>
                <a:ea typeface="Helvetica Neue Medium"/>
                <a:cs typeface="Helvetica Neue Medium"/>
                <a:sym typeface="Helvetica Neue Medium"/>
              </a:endParaRPr>
            </a:p>
          </p:txBody>
        </p:sp>
        <p:sp>
          <p:nvSpPr>
            <p:cNvPr id="24" name="Shape 501"/>
            <p:cNvSpPr/>
            <p:nvPr/>
          </p:nvSpPr>
          <p:spPr>
            <a:xfrm>
              <a:off x="5276331" y="4290072"/>
              <a:ext cx="517415" cy="260566"/>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p>
              <a:pPr algn="l" defTabSz="311517">
                <a:defRPr sz="1800"/>
              </a:pPr>
              <a:r>
                <a:rPr lang="es-ES" sz="1400" b="1" dirty="0" smtClean="0">
                  <a:solidFill>
                    <a:srgbClr val="06B9A5"/>
                  </a:solidFill>
                  <a:latin typeface="Helvetica Neue"/>
                  <a:ea typeface="Helvetica Neue"/>
                  <a:cs typeface="Helvetica Neue"/>
                  <a:sym typeface="Helvetica Neue"/>
                </a:rPr>
                <a:t>IBM Cloud</a:t>
              </a:r>
              <a:endParaRPr sz="1400" dirty="0">
                <a:solidFill>
                  <a:srgbClr val="06B9A5"/>
                </a:solidFill>
                <a:latin typeface="Helvetica Neue Medium"/>
                <a:ea typeface="Helvetica Neue Medium"/>
                <a:cs typeface="Helvetica Neue Medium"/>
                <a:sym typeface="Helvetica Neue Medium"/>
              </a:endParaRPr>
            </a:p>
            <a:p>
              <a:pPr algn="l" defTabSz="311517">
                <a:defRPr sz="1800"/>
              </a:pPr>
              <a:r>
                <a:rPr lang="es-ES" sz="1400" dirty="0" smtClean="0">
                  <a:solidFill>
                    <a:srgbClr val="06B9A5"/>
                  </a:solidFill>
                  <a:latin typeface="Helvetica Neue Medium"/>
                  <a:ea typeface="Helvetica Neue Medium"/>
                  <a:cs typeface="Helvetica Neue Medium"/>
                  <a:sym typeface="Helvetica Neue Medium"/>
                </a:rPr>
                <a:t>Dedicado</a:t>
              </a:r>
              <a:endParaRPr sz="1400" dirty="0">
                <a:solidFill>
                  <a:srgbClr val="06B9A5"/>
                </a:solidFill>
                <a:latin typeface="Helvetica Neue Medium"/>
                <a:ea typeface="Helvetica Neue Medium"/>
                <a:cs typeface="Helvetica Neue Medium"/>
                <a:sym typeface="Helvetica Neue Medium"/>
              </a:endParaRPr>
            </a:p>
          </p:txBody>
        </p:sp>
        <p:sp>
          <p:nvSpPr>
            <p:cNvPr id="25" name="Shape 502"/>
            <p:cNvSpPr/>
            <p:nvPr/>
          </p:nvSpPr>
          <p:spPr>
            <a:xfrm>
              <a:off x="6617929" y="4270819"/>
              <a:ext cx="506793" cy="260566"/>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p>
              <a:pPr algn="l" defTabSz="311517">
                <a:defRPr sz="1800"/>
              </a:pPr>
              <a:r>
                <a:rPr lang="es-CO" sz="1400" dirty="0" smtClean="0">
                  <a:solidFill>
                    <a:srgbClr val="009B8A"/>
                  </a:solidFill>
                  <a:latin typeface="Helvetica Neue Medium"/>
                  <a:ea typeface="Helvetica Neue Medium"/>
                  <a:cs typeface="Helvetica Neue Medium"/>
                  <a:sym typeface="Helvetica Neue Medium"/>
                </a:rPr>
                <a:t>IBM Cloud</a:t>
              </a:r>
              <a:endParaRPr lang="es-CO" sz="1400" dirty="0">
                <a:solidFill>
                  <a:srgbClr val="009B8A"/>
                </a:solidFill>
                <a:latin typeface="Helvetica Neue Medium"/>
                <a:ea typeface="Helvetica Neue Medium"/>
                <a:cs typeface="Helvetica Neue Medium"/>
                <a:sym typeface="Helvetica Neue Medium"/>
              </a:endParaRPr>
            </a:p>
            <a:p>
              <a:pPr algn="l" defTabSz="311517">
                <a:defRPr sz="1800"/>
              </a:pPr>
              <a:r>
                <a:rPr lang="es-CO" sz="1400" dirty="0" smtClean="0">
                  <a:solidFill>
                    <a:srgbClr val="009B8A"/>
                  </a:solidFill>
                  <a:latin typeface="Helvetica Neue Medium"/>
                  <a:ea typeface="Helvetica Neue Medium"/>
                  <a:cs typeface="Helvetica Neue Medium"/>
                  <a:sym typeface="Helvetica Neue Medium"/>
                </a:rPr>
                <a:t>Private</a:t>
              </a:r>
              <a:endParaRPr sz="1400" dirty="0">
                <a:solidFill>
                  <a:srgbClr val="009B8A"/>
                </a:solidFill>
                <a:latin typeface="Helvetica Neue Medium"/>
                <a:ea typeface="Helvetica Neue Medium"/>
                <a:cs typeface="Helvetica Neue Medium"/>
                <a:sym typeface="Helvetica Neue Medium"/>
              </a:endParaRPr>
            </a:p>
          </p:txBody>
        </p:sp>
        <p:sp>
          <p:nvSpPr>
            <p:cNvPr id="26" name="Shape 503"/>
            <p:cNvSpPr/>
            <p:nvPr/>
          </p:nvSpPr>
          <p:spPr>
            <a:xfrm flipV="1">
              <a:off x="5200189" y="4265577"/>
              <a:ext cx="0" cy="326854"/>
            </a:xfrm>
            <a:prstGeom prst="line">
              <a:avLst/>
            </a:prstGeom>
            <a:ln w="25400">
              <a:solidFill>
                <a:srgbClr val="06B9A5">
                  <a:alpha val="36235"/>
                </a:srgbClr>
              </a:solidFill>
              <a:miter lim="400000"/>
            </a:ln>
          </p:spPr>
          <p:txBody>
            <a:bodyPr lIns="0" tIns="0" rIns="0" bIns="0" anchor="ctr"/>
            <a:lstStyle/>
            <a:p>
              <a:pPr defTabSz="243802">
                <a:defRPr sz="1600">
                  <a:latin typeface="Helvetica"/>
                  <a:ea typeface="Helvetica"/>
                  <a:cs typeface="Helvetica"/>
                  <a:sym typeface="Helvetica"/>
                </a:defRPr>
              </a:pPr>
              <a:endParaRPr sz="711">
                <a:solidFill>
                  <a:sysClr val="windowText" lastClr="000000"/>
                </a:solidFill>
                <a:latin typeface="Helvetica"/>
                <a:ea typeface="Helvetica"/>
                <a:cs typeface="Helvetica"/>
                <a:sym typeface="Helvetica"/>
              </a:endParaRPr>
            </a:p>
          </p:txBody>
        </p:sp>
        <p:sp>
          <p:nvSpPr>
            <p:cNvPr id="28" name="Shape 527"/>
            <p:cNvSpPr/>
            <p:nvPr/>
          </p:nvSpPr>
          <p:spPr>
            <a:xfrm>
              <a:off x="6538387" y="4673817"/>
              <a:ext cx="1261288" cy="121721"/>
            </a:xfrm>
            <a:prstGeom prst="rect">
              <a:avLst/>
            </a:prstGeom>
            <a:solidFill>
              <a:srgbClr val="009B8A"/>
            </a:solidFill>
            <a:ln w="12700">
              <a:miter lim="400000"/>
            </a:ln>
          </p:spPr>
          <p:txBody>
            <a:bodyPr lIns="0" tIns="0" rIns="0" bIns="0" anchor="ctr"/>
            <a:lstStyle/>
            <a:p>
              <a:pPr defTabSz="311517">
                <a:defRPr/>
              </a:pPr>
              <a:endParaRPr sz="4400">
                <a:solidFill>
                  <a:sysClr val="windowText" lastClr="000000"/>
                </a:solidFill>
              </a:endParaRPr>
            </a:p>
          </p:txBody>
        </p:sp>
      </p:grpSp>
      <p:grpSp>
        <p:nvGrpSpPr>
          <p:cNvPr id="30" name="Group 29"/>
          <p:cNvGrpSpPr/>
          <p:nvPr/>
        </p:nvGrpSpPr>
        <p:grpSpPr>
          <a:xfrm>
            <a:off x="3073256" y="5495374"/>
            <a:ext cx="7049258" cy="1494379"/>
            <a:chOff x="3921321" y="3056003"/>
            <a:chExt cx="3850277" cy="816224"/>
          </a:xfrm>
        </p:grpSpPr>
        <p:sp>
          <p:nvSpPr>
            <p:cNvPr id="31" name="Shape 484"/>
            <p:cNvSpPr/>
            <p:nvPr/>
          </p:nvSpPr>
          <p:spPr>
            <a:xfrm>
              <a:off x="3937443" y="3296073"/>
              <a:ext cx="1227072" cy="565199"/>
            </a:xfrm>
            <a:prstGeom prst="rect">
              <a:avLst/>
            </a:prstGeom>
            <a:ln w="25400">
              <a:solidFill>
                <a:srgbClr val="5592DA"/>
              </a:solidFill>
            </a:ln>
          </p:spPr>
          <p:txBody>
            <a:bodyPr lIns="0" tIns="0" rIns="0" bIns="0" anchor="ctr"/>
            <a:lstStyle/>
            <a:p>
              <a:pPr defTabSz="311517">
                <a:defRPr/>
              </a:pPr>
              <a:endParaRPr sz="2560">
                <a:solidFill>
                  <a:sysClr val="windowText" lastClr="000000"/>
                </a:solidFill>
              </a:endParaRPr>
            </a:p>
          </p:txBody>
        </p:sp>
        <p:pic>
          <p:nvPicPr>
            <p:cNvPr id="32" name="i-l-cloudfoundry-2x.png"/>
            <p:cNvPicPr/>
            <p:nvPr/>
          </p:nvPicPr>
          <p:blipFill>
            <a:blip r:embed="rId6">
              <a:extLst/>
            </a:blip>
            <a:stretch>
              <a:fillRect/>
            </a:stretch>
          </p:blipFill>
          <p:spPr>
            <a:xfrm>
              <a:off x="4002557" y="3492974"/>
              <a:ext cx="737731" cy="265159"/>
            </a:xfrm>
            <a:prstGeom prst="rect">
              <a:avLst/>
            </a:prstGeom>
            <a:ln w="12700">
              <a:miter lim="400000"/>
            </a:ln>
          </p:spPr>
        </p:pic>
        <p:pic>
          <p:nvPicPr>
            <p:cNvPr id="33" name="i-l-docker-2x.png"/>
            <p:cNvPicPr/>
            <p:nvPr/>
          </p:nvPicPr>
          <p:blipFill>
            <a:blip r:embed="rId7">
              <a:extLst/>
            </a:blip>
            <a:stretch>
              <a:fillRect/>
            </a:stretch>
          </p:blipFill>
          <p:spPr>
            <a:xfrm>
              <a:off x="5161660" y="3439075"/>
              <a:ext cx="1044955" cy="375583"/>
            </a:xfrm>
            <a:prstGeom prst="rect">
              <a:avLst/>
            </a:prstGeom>
            <a:ln w="12700">
              <a:miter lim="400000"/>
            </a:ln>
          </p:spPr>
        </p:pic>
        <p:sp>
          <p:nvSpPr>
            <p:cNvPr id="34" name="Shape 487"/>
            <p:cNvSpPr/>
            <p:nvPr/>
          </p:nvSpPr>
          <p:spPr>
            <a:xfrm>
              <a:off x="5234726" y="3296073"/>
              <a:ext cx="1227072" cy="565199"/>
            </a:xfrm>
            <a:prstGeom prst="rect">
              <a:avLst/>
            </a:prstGeom>
            <a:ln w="25400">
              <a:solidFill>
                <a:srgbClr val="467AB9"/>
              </a:solidFill>
            </a:ln>
          </p:spPr>
          <p:txBody>
            <a:bodyPr lIns="0" tIns="0" rIns="0" bIns="0" anchor="ctr"/>
            <a:lstStyle/>
            <a:p>
              <a:pPr defTabSz="311517">
                <a:defRPr>
                  <a:solidFill>
                    <a:srgbClr val="4579B7"/>
                  </a:solidFill>
                </a:defRPr>
              </a:pPr>
              <a:endParaRPr sz="2560">
                <a:solidFill>
                  <a:srgbClr val="4579B7"/>
                </a:solidFill>
              </a:endParaRPr>
            </a:p>
          </p:txBody>
        </p:sp>
        <p:sp>
          <p:nvSpPr>
            <p:cNvPr id="35" name="Shape 488"/>
            <p:cNvSpPr/>
            <p:nvPr/>
          </p:nvSpPr>
          <p:spPr>
            <a:xfrm>
              <a:off x="6544526" y="3296073"/>
              <a:ext cx="1227072" cy="565199"/>
            </a:xfrm>
            <a:prstGeom prst="rect">
              <a:avLst/>
            </a:prstGeom>
            <a:ln w="25400">
              <a:solidFill>
                <a:srgbClr val="39669B"/>
              </a:solidFill>
            </a:ln>
          </p:spPr>
          <p:txBody>
            <a:bodyPr lIns="0" tIns="0" rIns="0" bIns="0" anchor="ctr"/>
            <a:lstStyle/>
            <a:p>
              <a:pPr defTabSz="311517">
                <a:defRPr/>
              </a:pPr>
              <a:endParaRPr sz="2560">
                <a:solidFill>
                  <a:sysClr val="windowText" lastClr="000000"/>
                </a:solidFill>
              </a:endParaRPr>
            </a:p>
          </p:txBody>
        </p:sp>
        <p:pic>
          <p:nvPicPr>
            <p:cNvPr id="36" name="i-l-openstack-2x.png"/>
            <p:cNvPicPr/>
            <p:nvPr/>
          </p:nvPicPr>
          <p:blipFill>
            <a:blip r:embed="rId8">
              <a:extLst/>
            </a:blip>
            <a:srcRect b="2976"/>
            <a:stretch>
              <a:fillRect/>
            </a:stretch>
          </p:blipFill>
          <p:spPr>
            <a:xfrm>
              <a:off x="6480307" y="3450457"/>
              <a:ext cx="1077313" cy="375687"/>
            </a:xfrm>
            <a:prstGeom prst="rect">
              <a:avLst/>
            </a:prstGeom>
            <a:ln w="12700">
              <a:miter lim="400000"/>
            </a:ln>
          </p:spPr>
        </p:pic>
        <p:sp>
          <p:nvSpPr>
            <p:cNvPr id="37" name="Shape 495"/>
            <p:cNvSpPr/>
            <p:nvPr/>
          </p:nvSpPr>
          <p:spPr>
            <a:xfrm>
              <a:off x="3921321" y="3056003"/>
              <a:ext cx="3845528" cy="190521"/>
            </a:xfrm>
            <a:prstGeom prst="rect">
              <a:avLst/>
            </a:prstGeom>
            <a:ln w="12700">
              <a:miter lim="400000"/>
            </a:ln>
            <a:extLst>
              <a:ext uri="{C572A759-6A51-4108-AA02-DFA0A04FC94B}">
                <ma14:wrappingTextBoxFlag xmlns:ma14="http://schemas.microsoft.com/office/mac/drawingml/2011/main" val="1"/>
              </a:ext>
            </a:extLst>
          </p:spPr>
          <p:txBody>
            <a:bodyPr wrap="square" lIns="20321" tIns="20321" rIns="20321" bIns="20321" anchor="ctr">
              <a:spAutoFit/>
            </a:bodyPr>
            <a:lstStyle>
              <a:lvl1pPr algn="l">
                <a:defRPr sz="1800" b="1">
                  <a:solidFill>
                    <a:srgbClr val="5592DA"/>
                  </a:solidFill>
                  <a:latin typeface="Helvetica Neue"/>
                  <a:ea typeface="Helvetica Neue"/>
                  <a:cs typeface="Helvetica Neue"/>
                  <a:sym typeface="Helvetica Neue"/>
                </a:defRPr>
              </a:lvl1pPr>
            </a:lstStyle>
            <a:p>
              <a:pPr algn="ctr" defTabSz="311517">
                <a:defRPr b="0">
                  <a:solidFill>
                    <a:srgbClr val="000000"/>
                  </a:solidFill>
                </a:defRPr>
              </a:pPr>
              <a:r>
                <a:rPr lang="es-CO" sz="2000" b="0" dirty="0">
                  <a:solidFill>
                    <a:srgbClr val="000000"/>
                  </a:solidFill>
                </a:rPr>
                <a:t>Opciones flexibles de ejecución y contenedores</a:t>
              </a:r>
              <a:endParaRPr sz="2000" b="0" dirty="0">
                <a:solidFill>
                  <a:srgbClr val="000000"/>
                </a:solidFill>
              </a:endParaRPr>
            </a:p>
          </p:txBody>
        </p:sp>
        <p:sp>
          <p:nvSpPr>
            <p:cNvPr id="38" name="Shape 496"/>
            <p:cNvSpPr/>
            <p:nvPr/>
          </p:nvSpPr>
          <p:spPr>
            <a:xfrm>
              <a:off x="3980340" y="3305420"/>
              <a:ext cx="679957" cy="123279"/>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lvl1pPr algn="l">
                <a:defRPr sz="1400">
                  <a:solidFill>
                    <a:srgbClr val="5592DA"/>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200" dirty="0">
                  <a:solidFill>
                    <a:srgbClr val="000000"/>
                  </a:solidFill>
                </a:rPr>
                <a:t>Instant Runtimes</a:t>
              </a:r>
            </a:p>
          </p:txBody>
        </p:sp>
        <p:sp>
          <p:nvSpPr>
            <p:cNvPr id="39" name="Shape 497"/>
            <p:cNvSpPr/>
            <p:nvPr/>
          </p:nvSpPr>
          <p:spPr>
            <a:xfrm>
              <a:off x="5279884" y="3305420"/>
              <a:ext cx="443557" cy="123279"/>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200">
                  <a:solidFill>
                    <a:srgbClr val="000000"/>
                  </a:solidFill>
                </a:rPr>
                <a:t>Containers</a:t>
              </a:r>
            </a:p>
          </p:txBody>
        </p:sp>
        <p:sp>
          <p:nvSpPr>
            <p:cNvPr id="40" name="Shape 498"/>
            <p:cNvSpPr/>
            <p:nvPr/>
          </p:nvSpPr>
          <p:spPr>
            <a:xfrm>
              <a:off x="6583547" y="3305420"/>
              <a:ext cx="664197" cy="123279"/>
            </a:xfrm>
            <a:prstGeom prst="rect">
              <a:avLst/>
            </a:prstGeom>
            <a:ln w="12700">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200">
                  <a:solidFill>
                    <a:srgbClr val="000000"/>
                  </a:solidFill>
                </a:rPr>
                <a:t>Virtual Machines</a:t>
              </a:r>
            </a:p>
          </p:txBody>
        </p:sp>
        <p:sp>
          <p:nvSpPr>
            <p:cNvPr id="41" name="Shape 529"/>
            <p:cNvSpPr/>
            <p:nvPr/>
          </p:nvSpPr>
          <p:spPr>
            <a:xfrm>
              <a:off x="7417894" y="3286504"/>
              <a:ext cx="349801" cy="573885"/>
            </a:xfrm>
            <a:prstGeom prst="rect">
              <a:avLst/>
            </a:prstGeom>
            <a:solidFill>
              <a:srgbClr val="5592DA">
                <a:alpha val="7746"/>
              </a:srgbClr>
            </a:solidFill>
            <a:ln w="12700">
              <a:miter lim="400000"/>
            </a:ln>
          </p:spPr>
          <p:txBody>
            <a:bodyPr lIns="0" tIns="0" rIns="0" bIns="0" anchor="ctr"/>
            <a:lstStyle/>
            <a:p>
              <a:pPr defTabSz="311517">
                <a:defRPr>
                  <a:solidFill>
                    <a:srgbClr val="3C3E3E"/>
                  </a:solidFill>
                </a:defRPr>
              </a:pPr>
              <a:endParaRPr sz="2560">
                <a:solidFill>
                  <a:srgbClr val="3C3E3E"/>
                </a:solidFill>
              </a:endParaRPr>
            </a:p>
          </p:txBody>
        </p:sp>
        <p:sp>
          <p:nvSpPr>
            <p:cNvPr id="42" name="Shape 530"/>
            <p:cNvSpPr/>
            <p:nvPr/>
          </p:nvSpPr>
          <p:spPr>
            <a:xfrm>
              <a:off x="6119818" y="3294079"/>
              <a:ext cx="349801" cy="573885"/>
            </a:xfrm>
            <a:prstGeom prst="rect">
              <a:avLst/>
            </a:prstGeom>
            <a:solidFill>
              <a:srgbClr val="5592DA">
                <a:alpha val="7746"/>
              </a:srgbClr>
            </a:solidFill>
            <a:ln w="12700">
              <a:miter lim="400000"/>
            </a:ln>
          </p:spPr>
          <p:txBody>
            <a:bodyPr lIns="0" tIns="0" rIns="0" bIns="0" anchor="ctr"/>
            <a:lstStyle/>
            <a:p>
              <a:pPr defTabSz="311517">
                <a:defRPr>
                  <a:solidFill>
                    <a:srgbClr val="3C3E3E"/>
                  </a:solidFill>
                </a:defRPr>
              </a:pPr>
              <a:endParaRPr sz="2560">
                <a:solidFill>
                  <a:srgbClr val="3C3E3E"/>
                </a:solidFill>
              </a:endParaRPr>
            </a:p>
          </p:txBody>
        </p:sp>
        <p:sp>
          <p:nvSpPr>
            <p:cNvPr id="43" name="Shape 531"/>
            <p:cNvSpPr/>
            <p:nvPr/>
          </p:nvSpPr>
          <p:spPr>
            <a:xfrm>
              <a:off x="4827828" y="3298342"/>
              <a:ext cx="349801" cy="573885"/>
            </a:xfrm>
            <a:prstGeom prst="rect">
              <a:avLst/>
            </a:prstGeom>
            <a:solidFill>
              <a:srgbClr val="5592DA">
                <a:alpha val="7746"/>
              </a:srgbClr>
            </a:solidFill>
            <a:ln w="12700">
              <a:miter lim="400000"/>
            </a:ln>
          </p:spPr>
          <p:txBody>
            <a:bodyPr lIns="0" tIns="0" rIns="0" bIns="0" anchor="ctr"/>
            <a:lstStyle/>
            <a:p>
              <a:pPr defTabSz="311517">
                <a:defRPr>
                  <a:solidFill>
                    <a:srgbClr val="3C3E3E"/>
                  </a:solidFill>
                </a:defRPr>
              </a:pPr>
              <a:endParaRPr sz="2560">
                <a:solidFill>
                  <a:srgbClr val="3C3E3E"/>
                </a:solidFill>
              </a:endParaRPr>
            </a:p>
          </p:txBody>
        </p:sp>
        <p:sp>
          <p:nvSpPr>
            <p:cNvPr id="44" name="Shape 532"/>
            <p:cNvSpPr/>
            <p:nvPr/>
          </p:nvSpPr>
          <p:spPr>
            <a:xfrm>
              <a:off x="4893919" y="3361842"/>
              <a:ext cx="193498" cy="3446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5600" b="1">
                  <a:solidFill>
                    <a:srgbClr val="5592DA"/>
                  </a:solidFill>
                  <a:latin typeface="Helvetica Neue"/>
                  <a:ea typeface="Helvetica Neue"/>
                  <a:cs typeface="Helvetica Neue"/>
                  <a:sym typeface="Helvetica Neue"/>
                </a:defRPr>
              </a:lvl1pPr>
            </a:lstStyle>
            <a:p>
              <a:pPr defTabSz="311517">
                <a:defRPr sz="1800" b="0">
                  <a:solidFill>
                    <a:srgbClr val="000000"/>
                  </a:solidFill>
                </a:defRPr>
              </a:pPr>
              <a:r>
                <a:rPr sz="3600" b="0">
                  <a:solidFill>
                    <a:srgbClr val="000000"/>
                  </a:solidFill>
                </a:rPr>
                <a:t>+</a:t>
              </a:r>
            </a:p>
          </p:txBody>
        </p:sp>
        <p:sp>
          <p:nvSpPr>
            <p:cNvPr id="45" name="Shape 533"/>
            <p:cNvSpPr/>
            <p:nvPr/>
          </p:nvSpPr>
          <p:spPr>
            <a:xfrm>
              <a:off x="6186993" y="3361840"/>
              <a:ext cx="193498" cy="3446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5600" b="1">
                  <a:solidFill>
                    <a:srgbClr val="5592DA"/>
                  </a:solidFill>
                  <a:latin typeface="Helvetica Neue"/>
                  <a:ea typeface="Helvetica Neue"/>
                  <a:cs typeface="Helvetica Neue"/>
                  <a:sym typeface="Helvetica Neue"/>
                </a:defRPr>
              </a:lvl1pPr>
            </a:lstStyle>
            <a:p>
              <a:pPr defTabSz="311517">
                <a:defRPr sz="1800" b="0">
                  <a:solidFill>
                    <a:srgbClr val="000000"/>
                  </a:solidFill>
                </a:defRPr>
              </a:pPr>
              <a:r>
                <a:rPr sz="3600" b="0" dirty="0">
                  <a:solidFill>
                    <a:srgbClr val="000000"/>
                  </a:solidFill>
                </a:rPr>
                <a:t>+</a:t>
              </a:r>
            </a:p>
          </p:txBody>
        </p:sp>
        <p:sp>
          <p:nvSpPr>
            <p:cNvPr id="46" name="Shape 534"/>
            <p:cNvSpPr/>
            <p:nvPr/>
          </p:nvSpPr>
          <p:spPr>
            <a:xfrm>
              <a:off x="7490794" y="3371977"/>
              <a:ext cx="193498" cy="34461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5600" b="1">
                  <a:solidFill>
                    <a:srgbClr val="5592DA"/>
                  </a:solidFill>
                  <a:latin typeface="Helvetica Neue"/>
                  <a:ea typeface="Helvetica Neue"/>
                  <a:cs typeface="Helvetica Neue"/>
                  <a:sym typeface="Helvetica Neue"/>
                </a:defRPr>
              </a:lvl1pPr>
            </a:lstStyle>
            <a:p>
              <a:pPr defTabSz="311517">
                <a:defRPr sz="1800" b="0">
                  <a:solidFill>
                    <a:srgbClr val="000000"/>
                  </a:solidFill>
                </a:defRPr>
              </a:pPr>
              <a:r>
                <a:rPr sz="3600" b="0" dirty="0">
                  <a:solidFill>
                    <a:srgbClr val="000000"/>
                  </a:solidFill>
                </a:rPr>
                <a:t>+</a:t>
              </a:r>
            </a:p>
          </p:txBody>
        </p:sp>
      </p:grpSp>
      <p:grpSp>
        <p:nvGrpSpPr>
          <p:cNvPr id="3" name="Group 2"/>
          <p:cNvGrpSpPr/>
          <p:nvPr/>
        </p:nvGrpSpPr>
        <p:grpSpPr>
          <a:xfrm>
            <a:off x="1383588" y="1895564"/>
            <a:ext cx="1698544" cy="6673029"/>
            <a:chOff x="910758" y="2207836"/>
            <a:chExt cx="1524169" cy="5987964"/>
          </a:xfrm>
        </p:grpSpPr>
        <p:sp>
          <p:nvSpPr>
            <p:cNvPr id="48" name="Shape 504"/>
            <p:cNvSpPr/>
            <p:nvPr/>
          </p:nvSpPr>
          <p:spPr>
            <a:xfrm>
              <a:off x="1186773" y="2925301"/>
              <a:ext cx="942860" cy="5270499"/>
            </a:xfrm>
            <a:prstGeom prst="rect">
              <a:avLst/>
            </a:prstGeom>
            <a:ln w="25400">
              <a:solidFill>
                <a:schemeClr val="accent1">
                  <a:lumMod val="50000"/>
                </a:schemeClr>
              </a:solidFill>
            </a:ln>
          </p:spPr>
          <p:txBody>
            <a:bodyPr lIns="0" tIns="0" rIns="0" bIns="0" anchor="ctr"/>
            <a:lstStyle/>
            <a:p>
              <a:pPr defTabSz="311517">
                <a:defRPr/>
              </a:pPr>
              <a:endParaRPr sz="2560">
                <a:solidFill>
                  <a:sysClr val="windowText" lastClr="000000"/>
                </a:solidFill>
              </a:endParaRPr>
            </a:p>
          </p:txBody>
        </p:sp>
        <p:sp>
          <p:nvSpPr>
            <p:cNvPr id="49" name="Shape 505"/>
            <p:cNvSpPr/>
            <p:nvPr/>
          </p:nvSpPr>
          <p:spPr>
            <a:xfrm>
              <a:off x="910758" y="2207836"/>
              <a:ext cx="1524169" cy="589185"/>
            </a:xfrm>
            <a:prstGeom prst="rect">
              <a:avLst/>
            </a:prstGeom>
            <a:ln w="12700">
              <a:noFill/>
              <a:miter lim="400000"/>
            </a:ln>
            <a:extLst>
              <a:ext uri="{C572A759-6A51-4108-AA02-DFA0A04FC94B}">
                <ma14:wrappingTextBoxFlag xmlns:ma14="http://schemas.microsoft.com/office/mac/drawingml/2011/main" val="1"/>
              </a:ext>
            </a:extLst>
          </p:spPr>
          <p:txBody>
            <a:bodyPr wrap="none" lIns="20321" tIns="20321" rIns="20321" bIns="20321" anchor="ctr">
              <a:spAutoFit/>
            </a:bodyPr>
            <a:lstStyle/>
            <a:p>
              <a:pPr defTabSz="311517">
                <a:defRPr sz="1800"/>
              </a:pPr>
              <a:r>
                <a:rPr lang="es-ES" sz="2000" b="1" dirty="0" smtClean="0">
                  <a:solidFill>
                    <a:srgbClr val="008ABF">
                      <a:lumMod val="50000"/>
                    </a:srgbClr>
                  </a:solidFill>
                  <a:latin typeface="Helvetica Neue"/>
                  <a:ea typeface="Helvetica Neue"/>
                  <a:cs typeface="Helvetica Neue"/>
                  <a:sym typeface="Helvetica Neue"/>
                </a:rPr>
                <a:t>Herramientas</a:t>
              </a:r>
              <a:br>
                <a:rPr lang="es-ES" sz="2000" b="1" dirty="0" smtClean="0">
                  <a:solidFill>
                    <a:srgbClr val="008ABF">
                      <a:lumMod val="50000"/>
                    </a:srgbClr>
                  </a:solidFill>
                  <a:latin typeface="Helvetica Neue"/>
                  <a:ea typeface="Helvetica Neue"/>
                  <a:cs typeface="Helvetica Neue"/>
                  <a:sym typeface="Helvetica Neue"/>
                </a:rPr>
              </a:br>
              <a:r>
                <a:rPr sz="2000" b="1" dirty="0" smtClean="0">
                  <a:solidFill>
                    <a:srgbClr val="008ABF">
                      <a:lumMod val="50000"/>
                    </a:srgbClr>
                  </a:solidFill>
                  <a:latin typeface="Helvetica Neue"/>
                  <a:ea typeface="Helvetica Neue"/>
                  <a:cs typeface="Helvetica Neue"/>
                  <a:sym typeface="Helvetica Neue"/>
                </a:rPr>
                <a:t>DevOps</a:t>
              </a:r>
              <a:endParaRPr sz="2000" b="1" dirty="0">
                <a:solidFill>
                  <a:srgbClr val="008ABF">
                    <a:lumMod val="50000"/>
                  </a:srgbClr>
                </a:solidFill>
                <a:latin typeface="Helvetica Neue"/>
                <a:ea typeface="Helvetica Neue"/>
                <a:cs typeface="Helvetica Neue"/>
                <a:sym typeface="Helvetica Neue"/>
              </a:endParaRPr>
            </a:p>
          </p:txBody>
        </p:sp>
        <p:pic>
          <p:nvPicPr>
            <p:cNvPr id="50" name="image93-filtered.png"/>
            <p:cNvPicPr/>
            <p:nvPr/>
          </p:nvPicPr>
          <p:blipFill>
            <a:blip r:embed="rId9">
              <a:extLst/>
            </a:blip>
            <a:stretch>
              <a:fillRect/>
            </a:stretch>
          </p:blipFill>
          <p:spPr>
            <a:xfrm>
              <a:off x="1502424" y="3115066"/>
              <a:ext cx="340955" cy="341084"/>
            </a:xfrm>
            <a:prstGeom prst="rect">
              <a:avLst/>
            </a:prstGeom>
            <a:ln w="12700">
              <a:noFill/>
              <a:miter lim="400000"/>
            </a:ln>
          </p:spPr>
        </p:pic>
        <p:pic>
          <p:nvPicPr>
            <p:cNvPr id="51" name="Unknown-filtered.jpg"/>
            <p:cNvPicPr/>
            <p:nvPr/>
          </p:nvPicPr>
          <p:blipFill>
            <a:blip r:embed="rId10">
              <a:extLst/>
            </a:blip>
            <a:stretch>
              <a:fillRect/>
            </a:stretch>
          </p:blipFill>
          <p:spPr>
            <a:xfrm>
              <a:off x="1435206" y="4773418"/>
              <a:ext cx="475389" cy="475389"/>
            </a:xfrm>
            <a:prstGeom prst="rect">
              <a:avLst/>
            </a:prstGeom>
            <a:ln w="12700">
              <a:noFill/>
              <a:miter lim="400000"/>
            </a:ln>
          </p:spPr>
        </p:pic>
        <p:pic>
          <p:nvPicPr>
            <p:cNvPr id="52" name="Sublime_Text_Logo-filtered.png"/>
            <p:cNvPicPr/>
            <p:nvPr/>
          </p:nvPicPr>
          <p:blipFill>
            <a:blip r:embed="rId11">
              <a:extLst/>
            </a:blip>
            <a:stretch>
              <a:fillRect/>
            </a:stretch>
          </p:blipFill>
          <p:spPr>
            <a:xfrm>
              <a:off x="1434049" y="4197095"/>
              <a:ext cx="477683" cy="477683"/>
            </a:xfrm>
            <a:prstGeom prst="rect">
              <a:avLst/>
            </a:prstGeom>
            <a:ln w="12700">
              <a:noFill/>
              <a:miter lim="400000"/>
            </a:ln>
          </p:spPr>
        </p:pic>
        <p:pic>
          <p:nvPicPr>
            <p:cNvPr id="53" name="image92-filtered.png"/>
            <p:cNvPicPr/>
            <p:nvPr/>
          </p:nvPicPr>
          <p:blipFill>
            <a:blip r:embed="rId12">
              <a:extLst/>
            </a:blip>
            <a:stretch>
              <a:fillRect/>
            </a:stretch>
          </p:blipFill>
          <p:spPr>
            <a:xfrm>
              <a:off x="1430693" y="3619085"/>
              <a:ext cx="484395" cy="483368"/>
            </a:xfrm>
            <a:prstGeom prst="rect">
              <a:avLst/>
            </a:prstGeom>
            <a:ln w="12700">
              <a:noFill/>
              <a:miter lim="400000"/>
            </a:ln>
          </p:spPr>
        </p:pic>
        <p:pic>
          <p:nvPicPr>
            <p:cNvPr id="54" name="Unknown-1-filtered.jpg"/>
            <p:cNvPicPr/>
            <p:nvPr/>
          </p:nvPicPr>
          <p:blipFill>
            <a:blip r:embed="rId13">
              <a:extLst/>
            </a:blip>
            <a:stretch>
              <a:fillRect/>
            </a:stretch>
          </p:blipFill>
          <p:spPr>
            <a:xfrm>
              <a:off x="1385280" y="5346622"/>
              <a:ext cx="575126" cy="479271"/>
            </a:xfrm>
            <a:prstGeom prst="rect">
              <a:avLst/>
            </a:prstGeom>
            <a:ln w="12700">
              <a:noFill/>
              <a:miter lim="400000"/>
            </a:ln>
          </p:spPr>
        </p:pic>
        <p:pic>
          <p:nvPicPr>
            <p:cNvPr id="55" name="image65-filtered.png"/>
            <p:cNvPicPr/>
            <p:nvPr/>
          </p:nvPicPr>
          <p:blipFill>
            <a:blip r:embed="rId14">
              <a:extLst/>
            </a:blip>
            <a:stretch>
              <a:fillRect/>
            </a:stretch>
          </p:blipFill>
          <p:spPr>
            <a:xfrm>
              <a:off x="1468946" y="5957413"/>
              <a:ext cx="407890" cy="408043"/>
            </a:xfrm>
            <a:prstGeom prst="rect">
              <a:avLst/>
            </a:prstGeom>
            <a:ln w="12700">
              <a:noFill/>
              <a:miter lim="400000"/>
            </a:ln>
          </p:spPr>
        </p:pic>
        <p:pic>
          <p:nvPicPr>
            <p:cNvPr id="56" name="image90-filtered.png"/>
            <p:cNvPicPr/>
            <p:nvPr/>
          </p:nvPicPr>
          <p:blipFill>
            <a:blip r:embed="rId15">
              <a:extLst/>
            </a:blip>
            <a:stretch>
              <a:fillRect/>
            </a:stretch>
          </p:blipFill>
          <p:spPr>
            <a:xfrm>
              <a:off x="1468425" y="6532579"/>
              <a:ext cx="408910" cy="408045"/>
            </a:xfrm>
            <a:prstGeom prst="rect">
              <a:avLst/>
            </a:prstGeom>
            <a:ln w="12700">
              <a:noFill/>
              <a:miter lim="400000"/>
            </a:ln>
          </p:spPr>
        </p:pic>
        <p:pic>
          <p:nvPicPr>
            <p:cNvPr id="57" name="image113-filtered.jpeg"/>
            <p:cNvPicPr/>
            <p:nvPr/>
          </p:nvPicPr>
          <p:blipFill>
            <a:blip r:embed="rId16">
              <a:extLst/>
            </a:blip>
            <a:stretch>
              <a:fillRect/>
            </a:stretch>
          </p:blipFill>
          <p:spPr>
            <a:xfrm>
              <a:off x="1334651" y="7215482"/>
              <a:ext cx="676397" cy="192652"/>
            </a:xfrm>
            <a:prstGeom prst="rect">
              <a:avLst/>
            </a:prstGeom>
            <a:ln w="12700">
              <a:solidFill>
                <a:schemeClr val="accent1">
                  <a:lumMod val="50000"/>
                </a:schemeClr>
              </a:solidFill>
              <a:miter lim="400000"/>
            </a:ln>
          </p:spPr>
        </p:pic>
        <p:sp>
          <p:nvSpPr>
            <p:cNvPr id="58" name="Shape 535"/>
            <p:cNvSpPr/>
            <p:nvPr/>
          </p:nvSpPr>
          <p:spPr>
            <a:xfrm>
              <a:off x="1175136" y="7595527"/>
              <a:ext cx="969044" cy="587479"/>
            </a:xfrm>
            <a:prstGeom prst="rect">
              <a:avLst/>
            </a:prstGeom>
            <a:solidFill>
              <a:srgbClr val="AE6DE8">
                <a:alpha val="7746"/>
              </a:srgbClr>
            </a:solidFill>
            <a:ln w="12700">
              <a:noFill/>
              <a:miter lim="400000"/>
            </a:ln>
          </p:spPr>
          <p:txBody>
            <a:bodyPr lIns="0" tIns="0" rIns="0" bIns="0" anchor="ctr"/>
            <a:lstStyle/>
            <a:p>
              <a:pPr defTabSz="311517">
                <a:defRPr>
                  <a:solidFill>
                    <a:srgbClr val="3C3E3E"/>
                  </a:solidFill>
                </a:defRPr>
              </a:pPr>
              <a:endParaRPr sz="2560">
                <a:solidFill>
                  <a:srgbClr val="3C3E3E"/>
                </a:solidFill>
              </a:endParaRPr>
            </a:p>
          </p:txBody>
        </p:sp>
        <p:sp>
          <p:nvSpPr>
            <p:cNvPr id="59" name="Shape 536"/>
            <p:cNvSpPr/>
            <p:nvPr/>
          </p:nvSpPr>
          <p:spPr>
            <a:xfrm>
              <a:off x="1470058" y="7521295"/>
              <a:ext cx="175862" cy="630942"/>
            </a:xfrm>
            <a:prstGeom prst="rect">
              <a:avLst/>
            </a:prstGeom>
            <a:ln w="12700">
              <a:noFill/>
              <a:miter lim="400000"/>
            </a:ln>
            <a:extLst>
              <a:ext uri="{C572A759-6A51-4108-AA02-DFA0A04FC94B}">
                <ma14:wrappingTextBoxFlag xmlns:ma14="http://schemas.microsoft.com/office/mac/drawingml/2011/main" val="1"/>
              </a:ext>
            </a:extLst>
          </p:spPr>
          <p:txBody>
            <a:bodyPr wrap="square" lIns="38100" tIns="38100" rIns="38100" bIns="38100" anchor="ctr">
              <a:spAutoFit/>
            </a:bodyPr>
            <a:lstStyle>
              <a:lvl1pPr algn="l">
                <a:defRPr sz="5600" b="1">
                  <a:solidFill>
                    <a:srgbClr val="AE6DE8"/>
                  </a:solidFill>
                  <a:latin typeface="Helvetica Neue"/>
                  <a:ea typeface="Helvetica Neue"/>
                  <a:cs typeface="Helvetica Neue"/>
                  <a:sym typeface="Helvetica Neue"/>
                </a:defRPr>
              </a:lvl1pPr>
            </a:lstStyle>
            <a:p>
              <a:pPr defTabSz="311517">
                <a:defRPr sz="1800" b="0">
                  <a:solidFill>
                    <a:srgbClr val="000000"/>
                  </a:solidFill>
                </a:defRPr>
              </a:pPr>
              <a:r>
                <a:rPr sz="3600" b="0">
                  <a:solidFill>
                    <a:srgbClr val="000000"/>
                  </a:solidFill>
                </a:rPr>
                <a:t>+</a:t>
              </a:r>
            </a:p>
          </p:txBody>
        </p:sp>
      </p:grpSp>
      <p:grpSp>
        <p:nvGrpSpPr>
          <p:cNvPr id="60" name="Group 59"/>
          <p:cNvGrpSpPr/>
          <p:nvPr/>
        </p:nvGrpSpPr>
        <p:grpSpPr>
          <a:xfrm>
            <a:off x="10172228" y="1587787"/>
            <a:ext cx="2048318" cy="6970513"/>
            <a:chOff x="7872419" y="911768"/>
            <a:chExt cx="1093256" cy="3720397"/>
          </a:xfrm>
        </p:grpSpPr>
        <p:grpSp>
          <p:nvGrpSpPr>
            <p:cNvPr id="61" name="Group 60"/>
            <p:cNvGrpSpPr/>
            <p:nvPr/>
          </p:nvGrpSpPr>
          <p:grpSpPr>
            <a:xfrm>
              <a:off x="7872419" y="911768"/>
              <a:ext cx="1093256" cy="3713080"/>
              <a:chOff x="7872419" y="911767"/>
              <a:chExt cx="1093256" cy="3713080"/>
            </a:xfrm>
          </p:grpSpPr>
          <p:sp>
            <p:nvSpPr>
              <p:cNvPr id="69" name="Shape 519"/>
              <p:cNvSpPr/>
              <p:nvPr/>
            </p:nvSpPr>
            <p:spPr>
              <a:xfrm>
                <a:off x="8134735" y="1520203"/>
                <a:ext cx="555402" cy="3104644"/>
              </a:xfrm>
              <a:prstGeom prst="rect">
                <a:avLst/>
              </a:prstGeom>
              <a:ln w="25400">
                <a:solidFill>
                  <a:srgbClr val="26475B"/>
                </a:solidFill>
              </a:ln>
            </p:spPr>
            <p:txBody>
              <a:bodyPr lIns="0" tIns="0" rIns="0" bIns="0" anchor="ctr"/>
              <a:lstStyle/>
              <a:p>
                <a:pPr defTabSz="311517">
                  <a:defRPr/>
                </a:pPr>
                <a:endParaRPr sz="2702">
                  <a:solidFill>
                    <a:sysClr val="windowText" lastClr="000000"/>
                  </a:solidFill>
                </a:endParaRPr>
              </a:p>
            </p:txBody>
          </p:sp>
          <p:sp>
            <p:nvSpPr>
              <p:cNvPr id="70" name="Shape 520"/>
              <p:cNvSpPr/>
              <p:nvPr/>
            </p:nvSpPr>
            <p:spPr>
              <a:xfrm>
                <a:off x="7872419" y="911767"/>
                <a:ext cx="1093256" cy="514716"/>
              </a:xfrm>
              <a:prstGeom prst="rect">
                <a:avLst/>
              </a:prstGeom>
              <a:ln w="12700">
                <a:miter lim="400000"/>
              </a:ln>
              <a:extLst>
                <a:ext uri="{C572A759-6A51-4108-AA02-DFA0A04FC94B}">
                  <ma14:wrappingTextBoxFlag xmlns:ma14="http://schemas.microsoft.com/office/mac/drawingml/2011/main" val="1"/>
                </a:ext>
              </a:extLst>
            </p:spPr>
            <p:txBody>
              <a:bodyPr wrap="square" lIns="20321" tIns="20321" rIns="20321" bIns="20321" anchor="ctr">
                <a:spAutoFit/>
              </a:bodyPr>
              <a:lstStyle>
                <a:lvl1pPr algn="l">
                  <a:defRPr sz="1800" b="1">
                    <a:solidFill>
                      <a:srgbClr val="26475B"/>
                    </a:solidFill>
                    <a:latin typeface="Helvetica Neue"/>
                    <a:ea typeface="Helvetica Neue"/>
                    <a:cs typeface="Helvetica Neue"/>
                    <a:sym typeface="Helvetica Neue"/>
                  </a:defRPr>
                </a:lvl1pPr>
              </a:lstStyle>
              <a:p>
                <a:pPr algn="ctr" defTabSz="311517">
                  <a:defRPr sz="1800"/>
                </a:pPr>
                <a:r>
                  <a:rPr lang="es-ES" sz="2000" dirty="0" smtClean="0">
                    <a:solidFill>
                      <a:srgbClr val="008ABF">
                        <a:lumMod val="50000"/>
                      </a:srgbClr>
                    </a:solidFill>
                  </a:rPr>
                  <a:t>Integración</a:t>
                </a:r>
                <a:br>
                  <a:rPr lang="es-ES" sz="2000" dirty="0" smtClean="0">
                    <a:solidFill>
                      <a:srgbClr val="008ABF">
                        <a:lumMod val="50000"/>
                      </a:srgbClr>
                    </a:solidFill>
                  </a:rPr>
                </a:br>
                <a:r>
                  <a:rPr lang="ga-IE" sz="2000" dirty="0" smtClean="0">
                    <a:solidFill>
                      <a:srgbClr val="008ABF">
                        <a:lumMod val="50000"/>
                      </a:srgbClr>
                    </a:solidFill>
                  </a:rPr>
                  <a:t>&amp; </a:t>
                </a:r>
                <a:br>
                  <a:rPr lang="ga-IE" sz="2000" dirty="0" smtClean="0">
                    <a:solidFill>
                      <a:srgbClr val="008ABF">
                        <a:lumMod val="50000"/>
                      </a:srgbClr>
                    </a:solidFill>
                  </a:rPr>
                </a:br>
                <a:r>
                  <a:rPr lang="ga-IE" sz="2000" dirty="0" smtClean="0">
                    <a:solidFill>
                      <a:srgbClr val="008ABF">
                        <a:lumMod val="50000"/>
                      </a:srgbClr>
                    </a:solidFill>
                  </a:rPr>
                  <a:t>Gestión de </a:t>
                </a:r>
                <a:r>
                  <a:rPr sz="2000" dirty="0" smtClean="0">
                    <a:solidFill>
                      <a:srgbClr val="008ABF">
                        <a:lumMod val="50000"/>
                      </a:srgbClr>
                    </a:solidFill>
                  </a:rPr>
                  <a:t>API</a:t>
                </a:r>
                <a:r>
                  <a:rPr lang="es-ES" sz="2000" dirty="0" smtClean="0">
                    <a:solidFill>
                      <a:srgbClr val="008ABF">
                        <a:lumMod val="50000"/>
                      </a:srgbClr>
                    </a:solidFill>
                  </a:rPr>
                  <a:t>s</a:t>
                </a:r>
                <a:endParaRPr sz="2000" dirty="0">
                  <a:solidFill>
                    <a:srgbClr val="008ABF">
                      <a:lumMod val="50000"/>
                    </a:srgbClr>
                  </a:solidFill>
                </a:endParaRPr>
              </a:p>
            </p:txBody>
          </p:sp>
        </p:grpSp>
        <p:pic>
          <p:nvPicPr>
            <p:cNvPr id="62" name="pasted-image.tif"/>
            <p:cNvPicPr/>
            <p:nvPr/>
          </p:nvPicPr>
          <p:blipFill>
            <a:blip r:embed="rId17">
              <a:extLst/>
            </a:blip>
            <a:stretch>
              <a:fillRect/>
            </a:stretch>
          </p:blipFill>
          <p:spPr>
            <a:xfrm>
              <a:off x="8250062" y="2738685"/>
              <a:ext cx="334863" cy="334864"/>
            </a:xfrm>
            <a:prstGeom prst="rect">
              <a:avLst/>
            </a:prstGeom>
            <a:ln w="12700">
              <a:miter lim="400000"/>
            </a:ln>
          </p:spPr>
        </p:pic>
        <p:pic>
          <p:nvPicPr>
            <p:cNvPr id="63" name="pasted-image.tif"/>
            <p:cNvPicPr/>
            <p:nvPr/>
          </p:nvPicPr>
          <p:blipFill>
            <a:blip r:embed="rId18">
              <a:extLst/>
            </a:blip>
            <a:stretch>
              <a:fillRect/>
            </a:stretch>
          </p:blipFill>
          <p:spPr>
            <a:xfrm>
              <a:off x="8248727" y="2204939"/>
              <a:ext cx="337543" cy="334864"/>
            </a:xfrm>
            <a:prstGeom prst="rect">
              <a:avLst/>
            </a:prstGeom>
            <a:ln w="12700">
              <a:miter lim="400000"/>
            </a:ln>
          </p:spPr>
        </p:pic>
        <p:pic>
          <p:nvPicPr>
            <p:cNvPr id="64" name="pasted-image.tif"/>
            <p:cNvPicPr/>
            <p:nvPr/>
          </p:nvPicPr>
          <p:blipFill>
            <a:blip r:embed="rId19">
              <a:extLst/>
            </a:blip>
            <a:stretch>
              <a:fillRect/>
            </a:stretch>
          </p:blipFill>
          <p:spPr>
            <a:xfrm>
              <a:off x="8250062" y="3272430"/>
              <a:ext cx="334863" cy="334864"/>
            </a:xfrm>
            <a:prstGeom prst="rect">
              <a:avLst/>
            </a:prstGeom>
            <a:ln w="12700">
              <a:miter lim="400000"/>
            </a:ln>
          </p:spPr>
        </p:pic>
        <p:pic>
          <p:nvPicPr>
            <p:cNvPr id="65" name="pasted-image.tif"/>
            <p:cNvPicPr/>
            <p:nvPr/>
          </p:nvPicPr>
          <p:blipFill>
            <a:blip r:embed="rId20">
              <a:extLst/>
            </a:blip>
            <a:stretch>
              <a:fillRect/>
            </a:stretch>
          </p:blipFill>
          <p:spPr>
            <a:xfrm>
              <a:off x="8250062" y="3806175"/>
              <a:ext cx="334863" cy="334864"/>
            </a:xfrm>
            <a:prstGeom prst="rect">
              <a:avLst/>
            </a:prstGeom>
            <a:ln w="12700">
              <a:miter lim="400000"/>
            </a:ln>
          </p:spPr>
        </p:pic>
        <p:pic>
          <p:nvPicPr>
            <p:cNvPr id="66" name="pasted-image.tif"/>
            <p:cNvPicPr/>
            <p:nvPr/>
          </p:nvPicPr>
          <p:blipFill>
            <a:blip r:embed="rId21">
              <a:extLst/>
            </a:blip>
            <a:stretch>
              <a:fillRect/>
            </a:stretch>
          </p:blipFill>
          <p:spPr>
            <a:xfrm>
              <a:off x="8248727" y="1671194"/>
              <a:ext cx="337543" cy="334864"/>
            </a:xfrm>
            <a:prstGeom prst="rect">
              <a:avLst/>
            </a:prstGeom>
            <a:ln w="12700">
              <a:miter lim="400000"/>
            </a:ln>
          </p:spPr>
        </p:pic>
        <p:sp>
          <p:nvSpPr>
            <p:cNvPr id="67" name="Shape 537"/>
            <p:cNvSpPr/>
            <p:nvPr/>
          </p:nvSpPr>
          <p:spPr>
            <a:xfrm>
              <a:off x="8130571" y="4286104"/>
              <a:ext cx="570826" cy="346061"/>
            </a:xfrm>
            <a:prstGeom prst="rect">
              <a:avLst/>
            </a:prstGeom>
            <a:solidFill>
              <a:srgbClr val="26475B">
                <a:alpha val="7746"/>
              </a:srgbClr>
            </a:solidFill>
            <a:ln w="12700">
              <a:miter lim="400000"/>
            </a:ln>
          </p:spPr>
          <p:txBody>
            <a:bodyPr lIns="0" tIns="0" rIns="0" bIns="0" anchor="ctr"/>
            <a:lstStyle/>
            <a:p>
              <a:pPr defTabSz="311517">
                <a:defRPr>
                  <a:solidFill>
                    <a:srgbClr val="3C3E3E"/>
                  </a:solidFill>
                </a:defRPr>
              </a:pPr>
              <a:endParaRPr sz="2702">
                <a:solidFill>
                  <a:srgbClr val="3C3E3E"/>
                </a:solidFill>
              </a:endParaRPr>
            </a:p>
          </p:txBody>
        </p:sp>
        <p:sp>
          <p:nvSpPr>
            <p:cNvPr id="68" name="Shape 538"/>
            <p:cNvSpPr/>
            <p:nvPr/>
          </p:nvSpPr>
          <p:spPr>
            <a:xfrm>
              <a:off x="8304301" y="4234758"/>
              <a:ext cx="217559" cy="38747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5600" b="1">
                  <a:solidFill>
                    <a:srgbClr val="26475B"/>
                  </a:solidFill>
                  <a:latin typeface="Helvetica Neue"/>
                  <a:ea typeface="Helvetica Neue"/>
                  <a:cs typeface="Helvetica Neue"/>
                  <a:sym typeface="Helvetica Neue"/>
                </a:defRPr>
              </a:lvl1pPr>
            </a:lstStyle>
            <a:p>
              <a:pPr defTabSz="311517">
                <a:defRPr sz="1800" b="0">
                  <a:solidFill>
                    <a:srgbClr val="000000"/>
                  </a:solidFill>
                </a:defRPr>
              </a:pPr>
              <a:r>
                <a:rPr sz="3600" b="0">
                  <a:solidFill>
                    <a:srgbClr val="000000"/>
                  </a:solidFill>
                </a:rPr>
                <a:t>+</a:t>
              </a:r>
            </a:p>
          </p:txBody>
        </p:sp>
      </p:grpSp>
      <p:grpSp>
        <p:nvGrpSpPr>
          <p:cNvPr id="5" name="Group 4"/>
          <p:cNvGrpSpPr/>
          <p:nvPr/>
        </p:nvGrpSpPr>
        <p:grpSpPr>
          <a:xfrm>
            <a:off x="3073256" y="3521581"/>
            <a:ext cx="7073309" cy="1876538"/>
            <a:chOff x="2441501" y="3963143"/>
            <a:chExt cx="5471573" cy="1451600"/>
          </a:xfrm>
        </p:grpSpPr>
        <p:sp>
          <p:nvSpPr>
            <p:cNvPr id="72" name="Shape 541"/>
            <p:cNvSpPr/>
            <p:nvPr/>
          </p:nvSpPr>
          <p:spPr>
            <a:xfrm>
              <a:off x="7374965" y="4340061"/>
              <a:ext cx="531355" cy="1070402"/>
            </a:xfrm>
            <a:prstGeom prst="rect">
              <a:avLst/>
            </a:prstGeom>
            <a:solidFill>
              <a:srgbClr val="3C3E3E">
                <a:alpha val="4384"/>
              </a:srgbClr>
            </a:solidFill>
            <a:ln w="12700" cap="flat">
              <a:noFill/>
              <a:miter lim="400000"/>
            </a:ln>
            <a:effectLst/>
          </p:spPr>
          <p:txBody>
            <a:bodyPr wrap="square" lIns="0" tIns="0" rIns="0" bIns="0" numCol="1" anchor="ctr">
              <a:noAutofit/>
            </a:bodyPr>
            <a:lstStyle/>
            <a:p>
              <a:pPr defTabSz="311517">
                <a:defRPr>
                  <a:solidFill>
                    <a:srgbClr val="3C3E3E"/>
                  </a:solidFill>
                </a:defRPr>
              </a:pPr>
              <a:endParaRPr sz="2560">
                <a:solidFill>
                  <a:srgbClr val="3C3E3E"/>
                </a:solidFill>
              </a:endParaRPr>
            </a:p>
          </p:txBody>
        </p:sp>
        <p:sp>
          <p:nvSpPr>
            <p:cNvPr id="73" name="Shape 542"/>
            <p:cNvSpPr/>
            <p:nvPr/>
          </p:nvSpPr>
          <p:spPr>
            <a:xfrm>
              <a:off x="2463346" y="4344341"/>
              <a:ext cx="5447253" cy="1070402"/>
            </a:xfrm>
            <a:prstGeom prst="rect">
              <a:avLst/>
            </a:prstGeom>
            <a:noFill/>
            <a:ln w="25400" cap="flat">
              <a:solidFill>
                <a:srgbClr val="5F6E75"/>
              </a:solidFill>
              <a:prstDash val="solid"/>
              <a:bevel/>
            </a:ln>
            <a:effectLst/>
          </p:spPr>
          <p:txBody>
            <a:bodyPr wrap="square" lIns="0" tIns="0" rIns="0" bIns="0" numCol="1" anchor="ctr">
              <a:noAutofit/>
            </a:bodyPr>
            <a:lstStyle/>
            <a:p>
              <a:pPr defTabSz="311517">
                <a:defRPr>
                  <a:solidFill>
                    <a:srgbClr val="3C3E3E"/>
                  </a:solidFill>
                </a:defRPr>
              </a:pPr>
              <a:endParaRPr sz="2560">
                <a:solidFill>
                  <a:srgbClr val="3C3E3E"/>
                </a:solidFill>
              </a:endParaRPr>
            </a:p>
          </p:txBody>
        </p:sp>
        <p:sp>
          <p:nvSpPr>
            <p:cNvPr id="74" name="Shape 543"/>
            <p:cNvSpPr/>
            <p:nvPr/>
          </p:nvSpPr>
          <p:spPr>
            <a:xfrm>
              <a:off x="2441501" y="3963143"/>
              <a:ext cx="5471573" cy="3227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187" tIns="54187" rIns="54187" bIns="54187" numCol="1" anchor="ctr">
              <a:spAutoFit/>
            </a:bodyPr>
            <a:lstStyle>
              <a:lvl1pPr algn="l">
                <a:defRPr sz="1800" b="1">
                  <a:solidFill>
                    <a:srgbClr val="5F6E75"/>
                  </a:solidFill>
                  <a:latin typeface="Helvetica Neue"/>
                  <a:ea typeface="Helvetica Neue"/>
                  <a:cs typeface="Helvetica Neue"/>
                  <a:sym typeface="Helvetica Neue"/>
                </a:defRPr>
              </a:lvl1pPr>
            </a:lstStyle>
            <a:p>
              <a:pPr algn="ctr" defTabSz="311517">
                <a:defRPr b="0">
                  <a:solidFill>
                    <a:srgbClr val="000000"/>
                  </a:solidFill>
                </a:defRPr>
              </a:pPr>
              <a:r>
                <a:rPr lang="es-CO" sz="2000" b="0" dirty="0" smtClean="0">
                  <a:solidFill>
                    <a:srgbClr val="000000"/>
                  </a:solidFill>
                </a:rPr>
                <a:t>Catálogo </a:t>
              </a:r>
              <a:r>
                <a:rPr lang="es-CO" sz="2000" b="0" dirty="0">
                  <a:solidFill>
                    <a:srgbClr val="000000"/>
                  </a:solidFill>
                </a:rPr>
                <a:t>de servicios para extender sus aplicaciones</a:t>
              </a:r>
              <a:endParaRPr sz="2000" b="0" dirty="0">
                <a:solidFill>
                  <a:srgbClr val="000000"/>
                </a:solidFill>
              </a:endParaRPr>
            </a:p>
          </p:txBody>
        </p:sp>
        <p:grpSp>
          <p:nvGrpSpPr>
            <p:cNvPr id="75" name="Group 548"/>
            <p:cNvGrpSpPr/>
            <p:nvPr/>
          </p:nvGrpSpPr>
          <p:grpSpPr>
            <a:xfrm>
              <a:off x="2636401" y="4555102"/>
              <a:ext cx="520855" cy="741855"/>
              <a:chOff x="0" y="0"/>
              <a:chExt cx="976602" cy="1390976"/>
            </a:xfrm>
          </p:grpSpPr>
          <p:grpSp>
            <p:nvGrpSpPr>
              <p:cNvPr id="112" name="Group 546"/>
              <p:cNvGrpSpPr/>
              <p:nvPr/>
            </p:nvGrpSpPr>
            <p:grpSpPr>
              <a:xfrm>
                <a:off x="0" y="0"/>
                <a:ext cx="976602" cy="864991"/>
                <a:chOff x="0" y="0"/>
                <a:chExt cx="976601" cy="864990"/>
              </a:xfrm>
            </p:grpSpPr>
            <p:pic>
              <p:nvPicPr>
                <p:cNvPr id="114" name="image71.png"/>
                <p:cNvPicPr/>
                <p:nvPr/>
              </p:nvPicPr>
              <p:blipFill>
                <a:blip r:embed="rId22">
                  <a:extLst/>
                </a:blip>
                <a:stretch>
                  <a:fillRect/>
                </a:stretch>
              </p:blipFill>
              <p:spPr>
                <a:xfrm>
                  <a:off x="243586" y="189656"/>
                  <a:ext cx="467088" cy="467432"/>
                </a:xfrm>
                <a:prstGeom prst="rect">
                  <a:avLst/>
                </a:prstGeom>
                <a:ln w="12700" cap="flat">
                  <a:noFill/>
                  <a:miter lim="400000"/>
                </a:ln>
                <a:effectLst/>
              </p:spPr>
            </p:pic>
            <p:pic>
              <p:nvPicPr>
                <p:cNvPr id="115" name="hexagon-filtered.png"/>
                <p:cNvPicPr/>
                <p:nvPr/>
              </p:nvPicPr>
              <p:blipFill>
                <a:blip r:embed="rId23">
                  <a:extLst/>
                </a:blip>
                <a:srcRect/>
                <a:stretch>
                  <a:fillRect/>
                </a:stretch>
              </p:blipFill>
              <p:spPr>
                <a:xfrm>
                  <a:off x="0" y="0"/>
                  <a:ext cx="976602" cy="864991"/>
                </a:xfrm>
                <a:prstGeom prst="rect">
                  <a:avLst/>
                </a:prstGeom>
                <a:ln w="12700" cap="flat">
                  <a:noFill/>
                  <a:miter lim="400000"/>
                </a:ln>
                <a:effectLst/>
              </p:spPr>
            </p:pic>
          </p:grpSp>
          <p:sp>
            <p:nvSpPr>
              <p:cNvPr id="113" name="Shape 547"/>
              <p:cNvSpPr/>
              <p:nvPr/>
            </p:nvSpPr>
            <p:spPr>
              <a:xfrm>
                <a:off x="160550" y="847858"/>
                <a:ext cx="730050"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dirty="0">
                    <a:solidFill>
                      <a:srgbClr val="000000"/>
                    </a:solidFill>
                  </a:rPr>
                  <a:t>Web</a:t>
                </a:r>
              </a:p>
            </p:txBody>
          </p:sp>
        </p:grpSp>
        <p:grpSp>
          <p:nvGrpSpPr>
            <p:cNvPr id="76" name="Group 553"/>
            <p:cNvGrpSpPr/>
            <p:nvPr/>
          </p:nvGrpSpPr>
          <p:grpSpPr>
            <a:xfrm>
              <a:off x="3230646" y="4555102"/>
              <a:ext cx="520856" cy="741855"/>
              <a:chOff x="0" y="0"/>
              <a:chExt cx="976602" cy="1390976"/>
            </a:xfrm>
          </p:grpSpPr>
          <p:grpSp>
            <p:nvGrpSpPr>
              <p:cNvPr id="108" name="Group 551"/>
              <p:cNvGrpSpPr/>
              <p:nvPr/>
            </p:nvGrpSpPr>
            <p:grpSpPr>
              <a:xfrm>
                <a:off x="0" y="0"/>
                <a:ext cx="976602" cy="864991"/>
                <a:chOff x="0" y="0"/>
                <a:chExt cx="976601" cy="864990"/>
              </a:xfrm>
            </p:grpSpPr>
            <p:pic>
              <p:nvPicPr>
                <p:cNvPr id="110" name="image84.png"/>
                <p:cNvPicPr/>
                <p:nvPr/>
              </p:nvPicPr>
              <p:blipFill>
                <a:blip r:embed="rId24">
                  <a:extLst/>
                </a:blip>
                <a:stretch>
                  <a:fillRect/>
                </a:stretch>
              </p:blipFill>
              <p:spPr>
                <a:xfrm>
                  <a:off x="220155" y="164919"/>
                  <a:ext cx="536291" cy="535153"/>
                </a:xfrm>
                <a:prstGeom prst="rect">
                  <a:avLst/>
                </a:prstGeom>
                <a:ln w="12700" cap="flat">
                  <a:noFill/>
                  <a:miter lim="400000"/>
                </a:ln>
                <a:effectLst/>
              </p:spPr>
            </p:pic>
            <p:pic>
              <p:nvPicPr>
                <p:cNvPr id="111" name="hexagon-filtered.png"/>
                <p:cNvPicPr/>
                <p:nvPr/>
              </p:nvPicPr>
              <p:blipFill>
                <a:blip r:embed="rId23">
                  <a:extLst/>
                </a:blip>
                <a:srcRect/>
                <a:stretch>
                  <a:fillRect/>
                </a:stretch>
              </p:blipFill>
              <p:spPr>
                <a:xfrm>
                  <a:off x="0" y="0"/>
                  <a:ext cx="976602" cy="864991"/>
                </a:xfrm>
                <a:prstGeom prst="rect">
                  <a:avLst/>
                </a:prstGeom>
                <a:ln w="12700" cap="flat">
                  <a:noFill/>
                  <a:miter lim="400000"/>
                </a:ln>
                <a:effectLst/>
              </p:spPr>
            </p:pic>
          </p:grpSp>
          <p:sp>
            <p:nvSpPr>
              <p:cNvPr id="109" name="Shape 552"/>
              <p:cNvSpPr/>
              <p:nvPr/>
            </p:nvSpPr>
            <p:spPr>
              <a:xfrm>
                <a:off x="183710" y="847858"/>
                <a:ext cx="741674"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dirty="0">
                    <a:solidFill>
                      <a:srgbClr val="000000"/>
                    </a:solidFill>
                  </a:rPr>
                  <a:t>Data</a:t>
                </a:r>
              </a:p>
            </p:txBody>
          </p:sp>
        </p:grpSp>
        <p:grpSp>
          <p:nvGrpSpPr>
            <p:cNvPr id="77" name="Group 558"/>
            <p:cNvGrpSpPr/>
            <p:nvPr/>
          </p:nvGrpSpPr>
          <p:grpSpPr>
            <a:xfrm>
              <a:off x="3824890" y="4555102"/>
              <a:ext cx="550442" cy="741855"/>
              <a:chOff x="0" y="0"/>
              <a:chExt cx="1032078" cy="1390976"/>
            </a:xfrm>
          </p:grpSpPr>
          <p:grpSp>
            <p:nvGrpSpPr>
              <p:cNvPr id="104" name="Group 556"/>
              <p:cNvGrpSpPr/>
              <p:nvPr/>
            </p:nvGrpSpPr>
            <p:grpSpPr>
              <a:xfrm>
                <a:off x="0" y="0"/>
                <a:ext cx="976602" cy="864991"/>
                <a:chOff x="0" y="0"/>
                <a:chExt cx="976601" cy="864990"/>
              </a:xfrm>
            </p:grpSpPr>
            <p:pic>
              <p:nvPicPr>
                <p:cNvPr id="106" name="image74.png"/>
                <p:cNvPicPr/>
                <p:nvPr/>
              </p:nvPicPr>
              <p:blipFill>
                <a:blip r:embed="rId25">
                  <a:extLst/>
                </a:blip>
                <a:stretch>
                  <a:fillRect/>
                </a:stretch>
              </p:blipFill>
              <p:spPr>
                <a:xfrm>
                  <a:off x="209992" y="150939"/>
                  <a:ext cx="536289" cy="535153"/>
                </a:xfrm>
                <a:prstGeom prst="rect">
                  <a:avLst/>
                </a:prstGeom>
                <a:ln w="12700" cap="flat">
                  <a:noFill/>
                  <a:miter lim="400000"/>
                </a:ln>
                <a:effectLst/>
              </p:spPr>
            </p:pic>
            <p:pic>
              <p:nvPicPr>
                <p:cNvPr id="107" name="hexagon-filtered.png"/>
                <p:cNvPicPr/>
                <p:nvPr/>
              </p:nvPicPr>
              <p:blipFill>
                <a:blip r:embed="rId23">
                  <a:extLst/>
                </a:blip>
                <a:srcRect/>
                <a:stretch>
                  <a:fillRect/>
                </a:stretch>
              </p:blipFill>
              <p:spPr>
                <a:xfrm>
                  <a:off x="0" y="0"/>
                  <a:ext cx="976602" cy="864991"/>
                </a:xfrm>
                <a:prstGeom prst="rect">
                  <a:avLst/>
                </a:prstGeom>
                <a:ln w="12700" cap="flat">
                  <a:noFill/>
                  <a:miter lim="400000"/>
                </a:ln>
                <a:effectLst/>
              </p:spPr>
            </p:pic>
          </p:grpSp>
          <p:sp>
            <p:nvSpPr>
              <p:cNvPr id="105" name="Shape 557"/>
              <p:cNvSpPr/>
              <p:nvPr/>
            </p:nvSpPr>
            <p:spPr>
              <a:xfrm>
                <a:off x="95102" y="847858"/>
                <a:ext cx="936976"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Mobile</a:t>
                </a:r>
              </a:p>
            </p:txBody>
          </p:sp>
        </p:grpSp>
        <p:grpSp>
          <p:nvGrpSpPr>
            <p:cNvPr id="78" name="Group 562"/>
            <p:cNvGrpSpPr/>
            <p:nvPr/>
          </p:nvGrpSpPr>
          <p:grpSpPr>
            <a:xfrm>
              <a:off x="5010602" y="4555102"/>
              <a:ext cx="618762" cy="741855"/>
              <a:chOff x="0" y="0"/>
              <a:chExt cx="1160179" cy="1390976"/>
            </a:xfrm>
          </p:grpSpPr>
          <p:pic>
            <p:nvPicPr>
              <p:cNvPr id="101" name="image7.png"/>
              <p:cNvPicPr/>
              <p:nvPr/>
            </p:nvPicPr>
            <p:blipFill>
              <a:blip r:embed="rId26">
                <a:extLst/>
              </a:blip>
              <a:srcRect l="24231" t="21270" r="25711" b="19514"/>
              <a:stretch>
                <a:fillRect/>
              </a:stretch>
            </p:blipFill>
            <p:spPr>
              <a:xfrm>
                <a:off x="210988" y="166242"/>
                <a:ext cx="515921" cy="537514"/>
              </a:xfrm>
              <a:prstGeom prst="rect">
                <a:avLst/>
              </a:prstGeom>
              <a:ln w="12700" cap="flat">
                <a:noFill/>
                <a:miter lim="400000"/>
              </a:ln>
              <a:effectLst/>
            </p:spPr>
          </p:pic>
          <p:pic>
            <p:nvPicPr>
              <p:cNvPr id="102" name="hexagon-filtered.png"/>
              <p:cNvPicPr/>
              <p:nvPr/>
            </p:nvPicPr>
            <p:blipFill>
              <a:blip r:embed="rId23">
                <a:extLst/>
              </a:blip>
              <a:stretch>
                <a:fillRect/>
              </a:stretch>
            </p:blipFill>
            <p:spPr>
              <a:xfrm>
                <a:off x="4211" y="0"/>
                <a:ext cx="976603" cy="864991"/>
              </a:xfrm>
              <a:prstGeom prst="rect">
                <a:avLst/>
              </a:prstGeom>
              <a:ln w="12700" cap="flat">
                <a:noFill/>
                <a:miter lim="400000"/>
              </a:ln>
              <a:effectLst/>
            </p:spPr>
          </p:pic>
          <p:sp>
            <p:nvSpPr>
              <p:cNvPr id="103" name="Shape 561"/>
              <p:cNvSpPr/>
              <p:nvPr/>
            </p:nvSpPr>
            <p:spPr>
              <a:xfrm>
                <a:off x="0" y="847858"/>
                <a:ext cx="1160179"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Analytics</a:t>
                </a:r>
              </a:p>
            </p:txBody>
          </p:sp>
        </p:grpSp>
        <p:grpSp>
          <p:nvGrpSpPr>
            <p:cNvPr id="79" name="Group 567"/>
            <p:cNvGrpSpPr/>
            <p:nvPr/>
          </p:nvGrpSpPr>
          <p:grpSpPr>
            <a:xfrm>
              <a:off x="4407661" y="4555102"/>
              <a:ext cx="636122" cy="741855"/>
              <a:chOff x="0" y="0"/>
              <a:chExt cx="1192726" cy="1390976"/>
            </a:xfrm>
          </p:grpSpPr>
          <p:sp>
            <p:nvSpPr>
              <p:cNvPr id="97" name="Shape 563"/>
              <p:cNvSpPr/>
              <p:nvPr/>
            </p:nvSpPr>
            <p:spPr>
              <a:xfrm>
                <a:off x="0" y="847858"/>
                <a:ext cx="1192726"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Cognitive</a:t>
                </a:r>
              </a:p>
            </p:txBody>
          </p:sp>
          <p:grpSp>
            <p:nvGrpSpPr>
              <p:cNvPr id="98" name="Group 566"/>
              <p:cNvGrpSpPr/>
              <p:nvPr/>
            </p:nvGrpSpPr>
            <p:grpSpPr>
              <a:xfrm>
                <a:off x="30775" y="0"/>
                <a:ext cx="976603" cy="864991"/>
                <a:chOff x="0" y="0"/>
                <a:chExt cx="976601" cy="864990"/>
              </a:xfrm>
            </p:grpSpPr>
            <p:pic>
              <p:nvPicPr>
                <p:cNvPr id="99" name="image86.png"/>
                <p:cNvPicPr/>
                <p:nvPr/>
              </p:nvPicPr>
              <p:blipFill>
                <a:blip r:embed="rId27">
                  <a:extLst/>
                </a:blip>
                <a:stretch>
                  <a:fillRect/>
                </a:stretch>
              </p:blipFill>
              <p:spPr>
                <a:xfrm>
                  <a:off x="213371" y="152814"/>
                  <a:ext cx="536289" cy="536490"/>
                </a:xfrm>
                <a:prstGeom prst="rect">
                  <a:avLst/>
                </a:prstGeom>
                <a:ln w="12700" cap="flat">
                  <a:noFill/>
                  <a:miter lim="400000"/>
                </a:ln>
                <a:effectLst/>
              </p:spPr>
            </p:pic>
            <p:pic>
              <p:nvPicPr>
                <p:cNvPr id="100" name="hexagon-filtered.png"/>
                <p:cNvPicPr/>
                <p:nvPr/>
              </p:nvPicPr>
              <p:blipFill>
                <a:blip r:embed="rId23">
                  <a:extLst/>
                </a:blip>
                <a:stretch>
                  <a:fillRect/>
                </a:stretch>
              </p:blipFill>
              <p:spPr>
                <a:xfrm>
                  <a:off x="0" y="0"/>
                  <a:ext cx="976602" cy="864991"/>
                </a:xfrm>
                <a:prstGeom prst="rect">
                  <a:avLst/>
                </a:prstGeom>
                <a:ln w="12700" cap="flat">
                  <a:noFill/>
                  <a:miter lim="400000"/>
                </a:ln>
                <a:effectLst/>
              </p:spPr>
            </p:pic>
          </p:grpSp>
        </p:grpSp>
        <p:grpSp>
          <p:nvGrpSpPr>
            <p:cNvPr id="80" name="Group 571"/>
            <p:cNvGrpSpPr/>
            <p:nvPr/>
          </p:nvGrpSpPr>
          <p:grpSpPr>
            <a:xfrm>
              <a:off x="5607624" y="4555102"/>
              <a:ext cx="520856" cy="741855"/>
              <a:chOff x="0" y="0"/>
              <a:chExt cx="976602" cy="1390976"/>
            </a:xfrm>
          </p:grpSpPr>
          <p:pic>
            <p:nvPicPr>
              <p:cNvPr id="94" name="image11.png"/>
              <p:cNvPicPr/>
              <p:nvPr/>
            </p:nvPicPr>
            <p:blipFill>
              <a:blip r:embed="rId28">
                <a:extLst/>
              </a:blip>
              <a:srcRect l="25268" t="17846" r="25268" b="18901"/>
              <a:stretch>
                <a:fillRect/>
              </a:stretch>
            </p:blipFill>
            <p:spPr>
              <a:xfrm>
                <a:off x="208282" y="131458"/>
                <a:ext cx="491791" cy="535933"/>
              </a:xfrm>
              <a:prstGeom prst="rect">
                <a:avLst/>
              </a:prstGeom>
              <a:ln w="12700" cap="flat">
                <a:noFill/>
                <a:miter lim="400000"/>
              </a:ln>
              <a:effectLst/>
            </p:spPr>
          </p:pic>
          <p:sp>
            <p:nvSpPr>
              <p:cNvPr id="95" name="Shape 569"/>
              <p:cNvSpPr/>
              <p:nvPr/>
            </p:nvSpPr>
            <p:spPr>
              <a:xfrm>
                <a:off x="260281" y="847858"/>
                <a:ext cx="595199"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IoT</a:t>
                </a:r>
              </a:p>
            </p:txBody>
          </p:sp>
          <p:pic>
            <p:nvPicPr>
              <p:cNvPr id="96" name="hexagon-filtered.png"/>
              <p:cNvPicPr/>
              <p:nvPr/>
            </p:nvPicPr>
            <p:blipFill>
              <a:blip r:embed="rId23">
                <a:extLst/>
              </a:blip>
              <a:stretch>
                <a:fillRect/>
              </a:stretch>
            </p:blipFill>
            <p:spPr>
              <a:xfrm>
                <a:off x="0" y="0"/>
                <a:ext cx="976602" cy="864991"/>
              </a:xfrm>
              <a:prstGeom prst="rect">
                <a:avLst/>
              </a:prstGeom>
              <a:ln w="12700" cap="flat">
                <a:noFill/>
                <a:miter lim="400000"/>
              </a:ln>
              <a:effectLst/>
            </p:spPr>
          </p:pic>
        </p:grpSp>
        <p:grpSp>
          <p:nvGrpSpPr>
            <p:cNvPr id="81" name="Group 576"/>
            <p:cNvGrpSpPr/>
            <p:nvPr/>
          </p:nvGrpSpPr>
          <p:grpSpPr>
            <a:xfrm>
              <a:off x="6201868" y="4555102"/>
              <a:ext cx="585244" cy="741855"/>
              <a:chOff x="0" y="0"/>
              <a:chExt cx="1097330" cy="1390976"/>
            </a:xfrm>
          </p:grpSpPr>
          <p:sp>
            <p:nvSpPr>
              <p:cNvPr id="90" name="Shape 572"/>
              <p:cNvSpPr/>
              <p:nvPr/>
            </p:nvSpPr>
            <p:spPr>
              <a:xfrm>
                <a:off x="25504" y="847858"/>
                <a:ext cx="1071826" cy="543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Security</a:t>
                </a:r>
              </a:p>
            </p:txBody>
          </p:sp>
          <p:grpSp>
            <p:nvGrpSpPr>
              <p:cNvPr id="91" name="Group 575"/>
              <p:cNvGrpSpPr/>
              <p:nvPr/>
            </p:nvGrpSpPr>
            <p:grpSpPr>
              <a:xfrm>
                <a:off x="0" y="0"/>
                <a:ext cx="976602" cy="864991"/>
                <a:chOff x="0" y="0"/>
                <a:chExt cx="976601" cy="864990"/>
              </a:xfrm>
            </p:grpSpPr>
            <p:pic>
              <p:nvPicPr>
                <p:cNvPr id="92" name="image65.png"/>
                <p:cNvPicPr/>
                <p:nvPr/>
              </p:nvPicPr>
              <p:blipFill>
                <a:blip r:embed="rId29">
                  <a:extLst/>
                </a:blip>
                <a:stretch>
                  <a:fillRect/>
                </a:stretch>
              </p:blipFill>
              <p:spPr>
                <a:xfrm>
                  <a:off x="209358" y="150192"/>
                  <a:ext cx="536289" cy="536491"/>
                </a:xfrm>
                <a:prstGeom prst="rect">
                  <a:avLst/>
                </a:prstGeom>
                <a:ln w="12700" cap="flat">
                  <a:noFill/>
                  <a:miter lim="400000"/>
                </a:ln>
                <a:effectLst/>
              </p:spPr>
            </p:pic>
            <p:pic>
              <p:nvPicPr>
                <p:cNvPr id="93" name="hexagon-filtered.png"/>
                <p:cNvPicPr/>
                <p:nvPr/>
              </p:nvPicPr>
              <p:blipFill>
                <a:blip r:embed="rId23">
                  <a:extLst/>
                </a:blip>
                <a:stretch>
                  <a:fillRect/>
                </a:stretch>
              </p:blipFill>
              <p:spPr>
                <a:xfrm>
                  <a:off x="0" y="0"/>
                  <a:ext cx="976602" cy="864991"/>
                </a:xfrm>
                <a:prstGeom prst="rect">
                  <a:avLst/>
                </a:prstGeom>
                <a:ln w="12700" cap="flat">
                  <a:noFill/>
                  <a:miter lim="400000"/>
                </a:ln>
                <a:effectLst/>
              </p:spPr>
            </p:pic>
          </p:grpSp>
        </p:grpSp>
        <p:grpSp>
          <p:nvGrpSpPr>
            <p:cNvPr id="82" name="Group 582"/>
            <p:cNvGrpSpPr/>
            <p:nvPr/>
          </p:nvGrpSpPr>
          <p:grpSpPr>
            <a:xfrm>
              <a:off x="6870087" y="4678578"/>
              <a:ext cx="452602" cy="618381"/>
              <a:chOff x="0" y="-1"/>
              <a:chExt cx="848630" cy="1159463"/>
            </a:xfrm>
          </p:grpSpPr>
          <p:sp>
            <p:nvSpPr>
              <p:cNvPr id="85" name="Shape 577"/>
              <p:cNvSpPr/>
              <p:nvPr/>
            </p:nvSpPr>
            <p:spPr>
              <a:xfrm>
                <a:off x="0" y="616343"/>
                <a:ext cx="848630" cy="543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1400">
                    <a:solidFill>
                      <a:srgbClr val="FFA574"/>
                    </a:solidFill>
                    <a:latin typeface="Helvetica Neue Medium"/>
                    <a:ea typeface="Helvetica Neue Medium"/>
                    <a:cs typeface="Helvetica Neue Medium"/>
                    <a:sym typeface="Helvetica Neue Medium"/>
                  </a:defRPr>
                </a:lvl1pPr>
              </a:lstStyle>
              <a:p>
                <a:pPr defTabSz="311517">
                  <a:defRPr sz="1800">
                    <a:solidFill>
                      <a:srgbClr val="000000"/>
                    </a:solidFill>
                  </a:defRPr>
                </a:pPr>
                <a:r>
                  <a:rPr sz="1100">
                    <a:solidFill>
                      <a:srgbClr val="000000"/>
                    </a:solidFill>
                  </a:rPr>
                  <a:t>Yours</a:t>
                </a:r>
              </a:p>
            </p:txBody>
          </p:sp>
          <p:grpSp>
            <p:nvGrpSpPr>
              <p:cNvPr id="86" name="Group 581"/>
              <p:cNvGrpSpPr/>
              <p:nvPr/>
            </p:nvGrpSpPr>
            <p:grpSpPr>
              <a:xfrm>
                <a:off x="120870" y="-1"/>
                <a:ext cx="366411" cy="365643"/>
                <a:chOff x="0" y="0"/>
                <a:chExt cx="366409" cy="365641"/>
              </a:xfrm>
            </p:grpSpPr>
            <p:sp>
              <p:nvSpPr>
                <p:cNvPr id="87" name="Shape 578"/>
                <p:cNvSpPr/>
                <p:nvPr/>
              </p:nvSpPr>
              <p:spPr>
                <a:xfrm>
                  <a:off x="158838" y="0"/>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243802">
                    <a:defRPr sz="1600">
                      <a:latin typeface="Helvetica"/>
                      <a:ea typeface="Helvetica"/>
                      <a:cs typeface="Helvetica"/>
                      <a:sym typeface="Helvetica"/>
                    </a:defRPr>
                  </a:pPr>
                  <a:endParaRPr sz="711">
                    <a:solidFill>
                      <a:sysClr val="windowText" lastClr="000000"/>
                    </a:solidFill>
                    <a:latin typeface="Helvetica"/>
                    <a:ea typeface="Helvetica"/>
                    <a:cs typeface="Helvetica"/>
                    <a:sym typeface="Helvetica"/>
                  </a:endParaRPr>
                </a:p>
              </p:txBody>
            </p:sp>
            <p:sp>
              <p:nvSpPr>
                <p:cNvPr id="88" name="Shape 579"/>
                <p:cNvSpPr/>
                <p:nvPr/>
              </p:nvSpPr>
              <p:spPr>
                <a:xfrm>
                  <a:off x="0" y="100782"/>
                  <a:ext cx="202959" cy="177742"/>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243802">
                    <a:defRPr sz="1600">
                      <a:latin typeface="Helvetica"/>
                      <a:ea typeface="Helvetica"/>
                      <a:cs typeface="Helvetica"/>
                      <a:sym typeface="Helvetica"/>
                    </a:defRPr>
                  </a:pPr>
                  <a:endParaRPr sz="711">
                    <a:solidFill>
                      <a:sysClr val="windowText" lastClr="000000"/>
                    </a:solidFill>
                    <a:latin typeface="Helvetica"/>
                    <a:ea typeface="Helvetica"/>
                    <a:cs typeface="Helvetica"/>
                    <a:sym typeface="Helvetica"/>
                  </a:endParaRPr>
                </a:p>
              </p:txBody>
            </p:sp>
            <p:sp>
              <p:nvSpPr>
                <p:cNvPr id="89" name="Shape 580"/>
                <p:cNvSpPr/>
                <p:nvPr/>
              </p:nvSpPr>
              <p:spPr>
                <a:xfrm>
                  <a:off x="163450" y="187901"/>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243802">
                    <a:defRPr sz="1600">
                      <a:latin typeface="Helvetica"/>
                      <a:ea typeface="Helvetica"/>
                      <a:cs typeface="Helvetica"/>
                      <a:sym typeface="Helvetica"/>
                    </a:defRPr>
                  </a:pPr>
                  <a:endParaRPr sz="711">
                    <a:solidFill>
                      <a:sysClr val="windowText" lastClr="000000"/>
                    </a:solidFill>
                    <a:latin typeface="Helvetica"/>
                    <a:ea typeface="Helvetica"/>
                    <a:cs typeface="Helvetica"/>
                    <a:sym typeface="Helvetica"/>
                  </a:endParaRPr>
                </a:p>
              </p:txBody>
            </p:sp>
          </p:grpSp>
        </p:grpSp>
        <p:sp>
          <p:nvSpPr>
            <p:cNvPr id="83" name="Shape 583"/>
            <p:cNvSpPr/>
            <p:nvPr/>
          </p:nvSpPr>
          <p:spPr>
            <a:xfrm>
              <a:off x="7475136" y="4534152"/>
              <a:ext cx="373240" cy="587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599" tIns="101599" rIns="101599" bIns="101599" numCol="1" anchor="ctr">
              <a:spAutoFit/>
            </a:bodyPr>
            <a:lstStyle>
              <a:lvl1pPr algn="l">
                <a:defRPr sz="5600" b="1">
                  <a:solidFill>
                    <a:srgbClr val="5F6E75"/>
                  </a:solidFill>
                  <a:latin typeface="Helvetica Neue"/>
                  <a:ea typeface="Helvetica Neue"/>
                  <a:cs typeface="Helvetica Neue"/>
                  <a:sym typeface="Helvetica Neue"/>
                </a:defRPr>
              </a:lvl1pPr>
            </a:lstStyle>
            <a:p>
              <a:pPr defTabSz="311517">
                <a:defRPr sz="1800" b="0">
                  <a:solidFill>
                    <a:srgbClr val="000000"/>
                  </a:solidFill>
                </a:defRPr>
              </a:pPr>
              <a:r>
                <a:rPr sz="3600" b="0">
                  <a:solidFill>
                    <a:srgbClr val="000000"/>
                  </a:solidFill>
                </a:rPr>
                <a:t>+</a:t>
              </a:r>
            </a:p>
          </p:txBody>
        </p:sp>
        <p:sp>
          <p:nvSpPr>
            <p:cNvPr id="84" name="Shape 584"/>
            <p:cNvSpPr/>
            <p:nvPr/>
          </p:nvSpPr>
          <p:spPr>
            <a:xfrm>
              <a:off x="6819807" y="4574320"/>
              <a:ext cx="458057" cy="401827"/>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25400" cap="flat">
              <a:solidFill>
                <a:srgbClr val="FFA574"/>
              </a:solidFill>
              <a:prstDash val="solid"/>
              <a:miter lim="400000"/>
            </a:ln>
            <a:effectLst/>
          </p:spPr>
          <p:txBody>
            <a:bodyPr wrap="square" lIns="0" tIns="0" rIns="0" bIns="0" numCol="1" anchor="ctr">
              <a:noAutofit/>
            </a:bodyPr>
            <a:lstStyle/>
            <a:p>
              <a:pPr defTabSz="243802">
                <a:defRPr sz="1600">
                  <a:latin typeface="Helvetica"/>
                  <a:ea typeface="Helvetica"/>
                  <a:cs typeface="Helvetica"/>
                  <a:sym typeface="Helvetica"/>
                </a:defRPr>
              </a:pPr>
              <a:endParaRPr sz="711">
                <a:solidFill>
                  <a:sysClr val="windowText" lastClr="000000"/>
                </a:solidFill>
                <a:latin typeface="Helvetica"/>
                <a:ea typeface="Helvetica"/>
                <a:cs typeface="Helvetica"/>
                <a:sym typeface="Helvetica"/>
              </a:endParaRPr>
            </a:p>
          </p:txBody>
        </p:sp>
      </p:grpSp>
      <p:sp>
        <p:nvSpPr>
          <p:cNvPr id="120"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62748894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268"/>
          <p:cNvPicPr/>
          <p:nvPr/>
        </p:nvPicPr>
        <p:blipFill>
          <a:blip r:embed="rId2"/>
          <a:stretch/>
        </p:blipFill>
        <p:spPr>
          <a:xfrm>
            <a:off x="-2164889" y="0"/>
            <a:ext cx="17329037" cy="9753600"/>
          </a:xfrm>
          <a:prstGeom prst="rect">
            <a:avLst/>
          </a:prstGeom>
          <a:ln>
            <a:noFill/>
          </a:ln>
        </p:spPr>
      </p:pic>
      <p:sp>
        <p:nvSpPr>
          <p:cNvPr id="270" name="CustomShape 1"/>
          <p:cNvSpPr/>
          <p:nvPr/>
        </p:nvSpPr>
        <p:spPr>
          <a:xfrm>
            <a:off x="0" y="4052352"/>
            <a:ext cx="13004544" cy="1486080"/>
          </a:xfrm>
          <a:prstGeom prst="rect">
            <a:avLst/>
          </a:prstGeom>
          <a:solidFill>
            <a:srgbClr val="FFFFFF">
              <a:alpha val="70000"/>
            </a:srgbClr>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4267" b="1" spc="-1" dirty="0">
                <a:uFill>
                  <a:solidFill>
                    <a:srgbClr val="FFFFFF"/>
                  </a:solidFill>
                </a:uFill>
                <a:latin typeface="Arial"/>
              </a:rPr>
              <a:t>MICROSERVICIOS</a:t>
            </a:r>
            <a:endParaRPr lang="es-AR" sz="5163" spc="-1" dirty="0">
              <a:uFill>
                <a:solidFill>
                  <a:srgbClr val="FFFFFF"/>
                </a:solidFill>
              </a:uFill>
              <a:latin typeface="Arial"/>
            </a:endParaRPr>
          </a:p>
        </p:txBody>
      </p:sp>
      <p:sp>
        <p:nvSpPr>
          <p:cNvPr id="4" name="Rectangle 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05719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384" y="1962240"/>
            <a:ext cx="13001856" cy="1154688"/>
          </a:xfrm>
          <a:prstGeom prst="rect">
            <a:avLst/>
          </a:prstGeom>
          <a:solidFill>
            <a:srgbClr val="3399FF"/>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4693" b="1" spc="-1">
                <a:uFill>
                  <a:solidFill>
                    <a:srgbClr val="FFFFFF"/>
                  </a:solidFill>
                </a:uFill>
                <a:latin typeface="Calibri"/>
              </a:rPr>
              <a:t>Enfocados / Escalables</a:t>
            </a:r>
            <a:endParaRPr lang="es-AR" sz="5675" spc="-1">
              <a:uFill>
                <a:solidFill>
                  <a:srgbClr val="FFFFFF"/>
                </a:solidFill>
              </a:uFill>
              <a:latin typeface="Arial"/>
            </a:endParaRPr>
          </a:p>
        </p:txBody>
      </p:sp>
      <p:sp>
        <p:nvSpPr>
          <p:cNvPr id="272" name="CustomShape 2"/>
          <p:cNvSpPr/>
          <p:nvPr/>
        </p:nvSpPr>
        <p:spPr>
          <a:xfrm>
            <a:off x="384" y="3431040"/>
            <a:ext cx="13001856" cy="1154304"/>
          </a:xfrm>
          <a:prstGeom prst="rect">
            <a:avLst/>
          </a:prstGeom>
          <a:solidFill>
            <a:srgbClr val="9999FF"/>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4693" b="1" spc="-1">
                <a:uFill>
                  <a:solidFill>
                    <a:srgbClr val="FFFFFF"/>
                  </a:solidFill>
                </a:uFill>
                <a:latin typeface="Calibri"/>
              </a:rPr>
              <a:t>Desacoplados</a:t>
            </a:r>
            <a:endParaRPr lang="es-AR" sz="5675" spc="-1">
              <a:uFill>
                <a:solidFill>
                  <a:srgbClr val="FFFFFF"/>
                </a:solidFill>
              </a:uFill>
              <a:latin typeface="Arial"/>
            </a:endParaRPr>
          </a:p>
        </p:txBody>
      </p:sp>
      <p:sp>
        <p:nvSpPr>
          <p:cNvPr id="273" name="CustomShape 3"/>
          <p:cNvSpPr/>
          <p:nvPr/>
        </p:nvSpPr>
        <p:spPr>
          <a:xfrm>
            <a:off x="384" y="4952832"/>
            <a:ext cx="13001856" cy="1154304"/>
          </a:xfrm>
          <a:prstGeom prst="rect">
            <a:avLst/>
          </a:prstGeom>
          <a:solidFill>
            <a:srgbClr val="EEEEEE"/>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4267" b="1" spc="-1">
                <a:uFill>
                  <a:solidFill>
                    <a:srgbClr val="FFFFFF"/>
                  </a:solidFill>
                </a:uFill>
                <a:latin typeface="Calibri"/>
              </a:rPr>
              <a:t>Políglotas</a:t>
            </a:r>
            <a:endParaRPr lang="es-AR" sz="5163" spc="-1">
              <a:uFill>
                <a:solidFill>
                  <a:srgbClr val="FFFFFF"/>
                </a:solidFill>
              </a:uFill>
              <a:latin typeface="Arial"/>
            </a:endParaRPr>
          </a:p>
        </p:txBody>
      </p:sp>
      <p:sp>
        <p:nvSpPr>
          <p:cNvPr id="274" name="CustomShape 4"/>
          <p:cNvSpPr/>
          <p:nvPr/>
        </p:nvSpPr>
        <p:spPr>
          <a:xfrm>
            <a:off x="384" y="6473856"/>
            <a:ext cx="13001856" cy="1154688"/>
          </a:xfrm>
          <a:prstGeom prst="rect">
            <a:avLst/>
          </a:prstGeom>
          <a:solidFill>
            <a:srgbClr val="00CCCC"/>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4267" b="1" spc="-1">
                <a:uFill>
                  <a:solidFill>
                    <a:srgbClr val="FFFFFF"/>
                  </a:solidFill>
                </a:uFill>
                <a:latin typeface="Calibri"/>
              </a:rPr>
              <a:t>Contexto limitado</a:t>
            </a:r>
            <a:endParaRPr lang="es-AR" sz="5163" spc="-1">
              <a:uFill>
                <a:solidFill>
                  <a:srgbClr val="FFFFFF"/>
                </a:solidFill>
              </a:uFill>
              <a:latin typeface="Arial"/>
            </a:endParaRPr>
          </a:p>
        </p:txBody>
      </p:sp>
      <p:pic>
        <p:nvPicPr>
          <p:cNvPr id="275" name="Picture 274"/>
          <p:cNvPicPr/>
          <p:nvPr/>
        </p:nvPicPr>
        <p:blipFill>
          <a:blip r:embed="rId2"/>
          <a:stretch/>
        </p:blipFill>
        <p:spPr>
          <a:xfrm>
            <a:off x="384" y="3431040"/>
            <a:ext cx="3301632" cy="1154304"/>
          </a:xfrm>
          <a:prstGeom prst="rect">
            <a:avLst/>
          </a:prstGeom>
          <a:ln>
            <a:noFill/>
          </a:ln>
        </p:spPr>
      </p:pic>
      <p:pic>
        <p:nvPicPr>
          <p:cNvPr id="276" name="Picture 275"/>
          <p:cNvPicPr/>
          <p:nvPr/>
        </p:nvPicPr>
        <p:blipFill>
          <a:blip r:embed="rId2"/>
          <a:stretch/>
        </p:blipFill>
        <p:spPr>
          <a:xfrm>
            <a:off x="9701376" y="3431040"/>
            <a:ext cx="3301632" cy="1154304"/>
          </a:xfrm>
          <a:prstGeom prst="rect">
            <a:avLst/>
          </a:prstGeom>
          <a:ln>
            <a:noFill/>
          </a:ln>
        </p:spPr>
      </p:pic>
      <p:pic>
        <p:nvPicPr>
          <p:cNvPr id="277" name="Picture 276"/>
          <p:cNvPicPr/>
          <p:nvPr/>
        </p:nvPicPr>
        <p:blipFill>
          <a:blip r:embed="rId3"/>
          <a:stretch/>
        </p:blipFill>
        <p:spPr>
          <a:xfrm>
            <a:off x="-3456" y="1962240"/>
            <a:ext cx="2357376" cy="1154688"/>
          </a:xfrm>
          <a:prstGeom prst="rect">
            <a:avLst/>
          </a:prstGeom>
          <a:ln>
            <a:noFill/>
          </a:ln>
        </p:spPr>
      </p:pic>
      <p:pic>
        <p:nvPicPr>
          <p:cNvPr id="278" name="Picture 277"/>
          <p:cNvPicPr/>
          <p:nvPr/>
        </p:nvPicPr>
        <p:blipFill>
          <a:blip r:embed="rId3"/>
          <a:stretch/>
        </p:blipFill>
        <p:spPr>
          <a:xfrm>
            <a:off x="10647552" y="1962240"/>
            <a:ext cx="2357376" cy="1154688"/>
          </a:xfrm>
          <a:prstGeom prst="rect">
            <a:avLst/>
          </a:prstGeom>
          <a:ln>
            <a:noFill/>
          </a:ln>
        </p:spPr>
      </p:pic>
      <p:pic>
        <p:nvPicPr>
          <p:cNvPr id="279" name="Picture 278"/>
          <p:cNvPicPr/>
          <p:nvPr/>
        </p:nvPicPr>
        <p:blipFill>
          <a:blip r:embed="rId4"/>
          <a:stretch/>
        </p:blipFill>
        <p:spPr>
          <a:xfrm>
            <a:off x="150144" y="5150976"/>
            <a:ext cx="660864" cy="693504"/>
          </a:xfrm>
          <a:prstGeom prst="rect">
            <a:avLst/>
          </a:prstGeom>
          <a:ln>
            <a:noFill/>
          </a:ln>
        </p:spPr>
      </p:pic>
      <p:pic>
        <p:nvPicPr>
          <p:cNvPr id="280" name="Picture 279"/>
          <p:cNvPicPr/>
          <p:nvPr/>
        </p:nvPicPr>
        <p:blipFill>
          <a:blip r:embed="rId5"/>
          <a:stretch/>
        </p:blipFill>
        <p:spPr>
          <a:xfrm>
            <a:off x="1419264" y="5110272"/>
            <a:ext cx="660864" cy="693504"/>
          </a:xfrm>
          <a:prstGeom prst="rect">
            <a:avLst/>
          </a:prstGeom>
          <a:ln>
            <a:noFill/>
          </a:ln>
        </p:spPr>
      </p:pic>
      <p:pic>
        <p:nvPicPr>
          <p:cNvPr id="281" name="Picture 280"/>
          <p:cNvPicPr/>
          <p:nvPr/>
        </p:nvPicPr>
        <p:blipFill>
          <a:blip r:embed="rId6"/>
          <a:stretch/>
        </p:blipFill>
        <p:spPr>
          <a:xfrm>
            <a:off x="2619264" y="5057280"/>
            <a:ext cx="660864" cy="694272"/>
          </a:xfrm>
          <a:prstGeom prst="rect">
            <a:avLst/>
          </a:prstGeom>
          <a:ln>
            <a:noFill/>
          </a:ln>
        </p:spPr>
      </p:pic>
      <p:pic>
        <p:nvPicPr>
          <p:cNvPr id="282" name="Picture 281"/>
          <p:cNvPicPr/>
          <p:nvPr/>
        </p:nvPicPr>
        <p:blipFill>
          <a:blip r:embed="rId7"/>
          <a:stretch/>
        </p:blipFill>
        <p:spPr>
          <a:xfrm>
            <a:off x="8670336" y="5110272"/>
            <a:ext cx="660864" cy="693504"/>
          </a:xfrm>
          <a:prstGeom prst="rect">
            <a:avLst/>
          </a:prstGeom>
          <a:ln>
            <a:noFill/>
          </a:ln>
        </p:spPr>
      </p:pic>
      <p:pic>
        <p:nvPicPr>
          <p:cNvPr id="283" name="Picture 282"/>
          <p:cNvPicPr/>
          <p:nvPr/>
        </p:nvPicPr>
        <p:blipFill>
          <a:blip r:embed="rId8"/>
          <a:stretch/>
        </p:blipFill>
        <p:spPr>
          <a:xfrm>
            <a:off x="10220160" y="5110272"/>
            <a:ext cx="661248" cy="693504"/>
          </a:xfrm>
          <a:prstGeom prst="rect">
            <a:avLst/>
          </a:prstGeom>
          <a:ln>
            <a:noFill/>
          </a:ln>
        </p:spPr>
      </p:pic>
      <p:pic>
        <p:nvPicPr>
          <p:cNvPr id="284" name="Picture 283"/>
          <p:cNvPicPr/>
          <p:nvPr/>
        </p:nvPicPr>
        <p:blipFill>
          <a:blip r:embed="rId9"/>
          <a:stretch/>
        </p:blipFill>
        <p:spPr>
          <a:xfrm>
            <a:off x="11470464" y="5057280"/>
            <a:ext cx="660864" cy="694272"/>
          </a:xfrm>
          <a:prstGeom prst="rect">
            <a:avLst/>
          </a:prstGeom>
          <a:ln>
            <a:noFill/>
          </a:ln>
        </p:spPr>
      </p:pic>
      <p:pic>
        <p:nvPicPr>
          <p:cNvPr id="285" name="Picture 284"/>
          <p:cNvPicPr/>
          <p:nvPr/>
        </p:nvPicPr>
        <p:blipFill>
          <a:blip r:embed="rId10"/>
          <a:stretch/>
        </p:blipFill>
        <p:spPr>
          <a:xfrm>
            <a:off x="3869568" y="5057280"/>
            <a:ext cx="660864" cy="694272"/>
          </a:xfrm>
          <a:prstGeom prst="rect">
            <a:avLst/>
          </a:prstGeom>
          <a:ln>
            <a:noFill/>
          </a:ln>
        </p:spPr>
      </p:pic>
      <p:pic>
        <p:nvPicPr>
          <p:cNvPr id="286" name="Picture 285"/>
          <p:cNvPicPr/>
          <p:nvPr/>
        </p:nvPicPr>
        <p:blipFill>
          <a:blip r:embed="rId11"/>
          <a:stretch/>
        </p:blipFill>
        <p:spPr>
          <a:xfrm>
            <a:off x="384" y="6473856"/>
            <a:ext cx="2424576" cy="1127424"/>
          </a:xfrm>
          <a:prstGeom prst="rect">
            <a:avLst/>
          </a:prstGeom>
          <a:ln>
            <a:noFill/>
          </a:ln>
        </p:spPr>
      </p:pic>
      <p:pic>
        <p:nvPicPr>
          <p:cNvPr id="287" name="Picture 286"/>
          <p:cNvPicPr/>
          <p:nvPr/>
        </p:nvPicPr>
        <p:blipFill>
          <a:blip r:embed="rId11"/>
          <a:stretch/>
        </p:blipFill>
        <p:spPr>
          <a:xfrm>
            <a:off x="10551936" y="6473856"/>
            <a:ext cx="2424960" cy="1127424"/>
          </a:xfrm>
          <a:prstGeom prst="rect">
            <a:avLst/>
          </a:prstGeom>
          <a:ln>
            <a:noFill/>
          </a:ln>
        </p:spPr>
      </p:pic>
      <p:sp>
        <p:nvSpPr>
          <p:cNvPr id="19" name="Rectangle 18">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12">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7935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4495153" y="1098068"/>
            <a:ext cx="7353810" cy="3833630"/>
          </a:xfrm>
          <a:prstGeom prst="rect">
            <a:avLst/>
          </a:prstGeom>
          <a:solidFill>
            <a:srgbClr val="F5F7F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8" name="Títulos para gráficos"/>
          <p:cNvSpPr txBox="1"/>
          <p:nvPr/>
        </p:nvSpPr>
        <p:spPr>
          <a:xfrm>
            <a:off x="689683" y="641398"/>
            <a:ext cx="7822945"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90000"/>
              </a:lnSpc>
              <a:defRPr sz="4000" b="1">
                <a:solidFill>
                  <a:srgbClr val="53585F"/>
                </a:solidFill>
                <a:latin typeface="Helvetica"/>
                <a:ea typeface="Helvetica"/>
                <a:cs typeface="Helvetica"/>
                <a:sym typeface="Helvetica"/>
              </a:defRPr>
            </a:lvl1pPr>
          </a:lstStyle>
          <a:p>
            <a:r>
              <a:rPr lang="en-US" dirty="0">
                <a:solidFill>
                  <a:srgbClr val="000D5D"/>
                </a:solidFill>
                <a:latin typeface="IBM Plex Sans" panose="020B0503050000000000" pitchFamily="34" charset="0"/>
              </a:rPr>
              <a:t>Cloud Foundry</a:t>
            </a:r>
          </a:p>
        </p:txBody>
      </p:sp>
      <p:sp>
        <p:nvSpPr>
          <p:cNvPr id="116" name="Rectangle 115">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8"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
        <p:nvSpPr>
          <p:cNvPr id="119" name="Rectangle: Rounded Corners 13">
            <a:extLst>
              <a:ext uri="{FF2B5EF4-FFF2-40B4-BE49-F238E27FC236}">
                <a16:creationId xmlns:a16="http://schemas.microsoft.com/office/drawing/2014/main" xmlns="" id="{CD75A306-8CEE-4D5B-AA21-FB52C93BAF03}"/>
              </a:ext>
            </a:extLst>
          </p:cNvPr>
          <p:cNvSpPr/>
          <p:nvPr/>
        </p:nvSpPr>
        <p:spPr>
          <a:xfrm>
            <a:off x="7311722" y="6396893"/>
            <a:ext cx="1667346" cy="709420"/>
          </a:xfrm>
          <a:prstGeom prst="roundRect">
            <a:avLst>
              <a:gd name="adj" fmla="val 6358"/>
            </a:avLst>
          </a:prstGeom>
          <a:solidFill>
            <a:schemeClr val="accent1"/>
          </a:solidFill>
          <a:ln w="25400" cap="flat">
            <a:solidFill>
              <a:schemeClr val="accent1">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3840">
              <a:solidFill>
                <a:srgbClr val="FFFFFF"/>
              </a:solidFill>
              <a:latin typeface="+mj-lt"/>
              <a:ea typeface="+mj-ea"/>
              <a:cs typeface="+mj-cs"/>
              <a:sym typeface="Calibri"/>
            </a:endParaRPr>
          </a:p>
        </p:txBody>
      </p:sp>
      <p:pic>
        <p:nvPicPr>
          <p:cNvPr id="122" name="Picture 121">
            <a:extLst>
              <a:ext uri="{FF2B5EF4-FFF2-40B4-BE49-F238E27FC236}">
                <a16:creationId xmlns:a16="http://schemas.microsoft.com/office/drawing/2014/main" xmlns="" id="{151BB381-00E0-4D49-B912-D9DBB10FF909}"/>
              </a:ext>
            </a:extLst>
          </p:cNvPr>
          <p:cNvPicPr>
            <a:picLocks noChangeAspect="1"/>
          </p:cNvPicPr>
          <p:nvPr/>
        </p:nvPicPr>
        <p:blipFill>
          <a:blip r:embed="rId4" cstate="print"/>
          <a:stretch>
            <a:fillRect/>
          </a:stretch>
        </p:blipFill>
        <p:spPr>
          <a:xfrm>
            <a:off x="6774187" y="5740126"/>
            <a:ext cx="700483" cy="704572"/>
          </a:xfrm>
          <a:prstGeom prst="rect">
            <a:avLst/>
          </a:prstGeom>
        </p:spPr>
      </p:pic>
      <p:pic>
        <p:nvPicPr>
          <p:cNvPr id="123" name="Picture 2" descr="Resultado de imagen para cloud foundry">
            <a:extLst>
              <a:ext uri="{FF2B5EF4-FFF2-40B4-BE49-F238E27FC236}">
                <a16:creationId xmlns:a16="http://schemas.microsoft.com/office/drawing/2014/main" xmlns="" id="{E3B06F1D-14FB-45A4-9190-CF15C263D7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2299" y="4438464"/>
            <a:ext cx="1381564" cy="138156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xmlns="" id="{F6C23BB3-F553-4FBB-BE64-553A3CD75C8E}"/>
              </a:ext>
            </a:extLst>
          </p:cNvPr>
          <p:cNvPicPr>
            <a:picLocks noChangeAspect="1"/>
          </p:cNvPicPr>
          <p:nvPr/>
        </p:nvPicPr>
        <p:blipFill>
          <a:blip r:embed="rId6"/>
          <a:stretch>
            <a:fillRect/>
          </a:stretch>
        </p:blipFill>
        <p:spPr>
          <a:xfrm>
            <a:off x="1056350" y="3046543"/>
            <a:ext cx="895274" cy="1391922"/>
          </a:xfrm>
          <a:prstGeom prst="rect">
            <a:avLst/>
          </a:prstGeom>
        </p:spPr>
      </p:pic>
      <p:cxnSp>
        <p:nvCxnSpPr>
          <p:cNvPr id="125" name="Straight Connector 124">
            <a:extLst>
              <a:ext uri="{FF2B5EF4-FFF2-40B4-BE49-F238E27FC236}">
                <a16:creationId xmlns:a16="http://schemas.microsoft.com/office/drawing/2014/main" xmlns="" id="{9BCF7941-6EAC-440E-872E-EEA7533618D2}"/>
              </a:ext>
            </a:extLst>
          </p:cNvPr>
          <p:cNvCxnSpPr>
            <a:cxnSpLocks/>
          </p:cNvCxnSpPr>
          <p:nvPr/>
        </p:nvCxnSpPr>
        <p:spPr bwMode="auto">
          <a:xfrm>
            <a:off x="2039163" y="4012280"/>
            <a:ext cx="2557221" cy="0"/>
          </a:xfrm>
          <a:prstGeom prst="line">
            <a:avLst/>
          </a:prstGeom>
          <a:noFill/>
          <a:ln w="57150" cap="flat" cmpd="sng" algn="ctr">
            <a:solidFill>
              <a:srgbClr val="1EB3D0"/>
            </a:solidFill>
            <a:prstDash val="dash"/>
            <a:round/>
            <a:headEnd type="none" w="med" len="med"/>
            <a:tailEnd type="triangle" w="med" len="med"/>
          </a:ln>
          <a:effectLst/>
        </p:spPr>
      </p:cxnSp>
      <p:sp>
        <p:nvSpPr>
          <p:cNvPr id="126" name="TextBox 125">
            <a:extLst>
              <a:ext uri="{FF2B5EF4-FFF2-40B4-BE49-F238E27FC236}">
                <a16:creationId xmlns:a16="http://schemas.microsoft.com/office/drawing/2014/main" xmlns="" id="{887D4A24-B2ED-4C2C-9044-DA6BBCA44E3F}"/>
              </a:ext>
            </a:extLst>
          </p:cNvPr>
          <p:cNvSpPr txBox="1"/>
          <p:nvPr/>
        </p:nvSpPr>
        <p:spPr>
          <a:xfrm>
            <a:off x="2208806" y="3794819"/>
            <a:ext cx="1669648" cy="492440"/>
          </a:xfrm>
          <a:prstGeom prst="rect">
            <a:avLst/>
          </a:prstGeom>
          <a:solidFill>
            <a:schemeClr val="accent5">
              <a:lumMod val="75000"/>
            </a:schemeClr>
          </a:solidFill>
          <a:ln w="381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2560" dirty="0">
                <a:solidFill>
                  <a:srgbClr val="FFFFFF"/>
                </a:solidFill>
                <a:latin typeface="Helvetica Neue Light" charset="0"/>
                <a:ea typeface="Helvetica Neue Light" charset="0"/>
                <a:cs typeface="Helvetica Neue Light" charset="0"/>
                <a:sym typeface="Calibri"/>
              </a:rPr>
              <a:t>Creación</a:t>
            </a:r>
            <a:endParaRPr lang="es-CO" sz="3840" dirty="0">
              <a:solidFill>
                <a:srgbClr val="FFFFFF"/>
              </a:solidFill>
              <a:latin typeface="Helvetica Neue Light" charset="0"/>
              <a:ea typeface="Helvetica Neue Light" charset="0"/>
              <a:cs typeface="Helvetica Neue Light" charset="0"/>
              <a:sym typeface="Calibri"/>
            </a:endParaRPr>
          </a:p>
        </p:txBody>
      </p:sp>
      <p:sp>
        <p:nvSpPr>
          <p:cNvPr id="127" name="Oval 126">
            <a:extLst>
              <a:ext uri="{FF2B5EF4-FFF2-40B4-BE49-F238E27FC236}">
                <a16:creationId xmlns:a16="http://schemas.microsoft.com/office/drawing/2014/main" xmlns="" id="{8DD31BAE-58F0-43F8-BF50-BBD9B4A9311C}"/>
              </a:ext>
            </a:extLst>
          </p:cNvPr>
          <p:cNvSpPr/>
          <p:nvPr/>
        </p:nvSpPr>
        <p:spPr>
          <a:xfrm>
            <a:off x="3628257" y="3433462"/>
            <a:ext cx="456039" cy="507898"/>
          </a:xfrm>
          <a:prstGeom prst="ellipse">
            <a:avLst/>
          </a:prstGeom>
          <a:solidFill>
            <a:schemeClr val="bg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r>
              <a:rPr lang="es-CO" sz="1707" b="1" dirty="0">
                <a:solidFill>
                  <a:srgbClr val="FFFFFF"/>
                </a:solidFill>
                <a:latin typeface="+mj-lt"/>
                <a:ea typeface="+mj-ea"/>
                <a:cs typeface="+mj-cs"/>
                <a:sym typeface="Calibri"/>
              </a:rPr>
              <a:t> 1</a:t>
            </a:r>
          </a:p>
        </p:txBody>
      </p:sp>
      <p:pic>
        <p:nvPicPr>
          <p:cNvPr id="128" name="Picture 127">
            <a:extLst>
              <a:ext uri="{FF2B5EF4-FFF2-40B4-BE49-F238E27FC236}">
                <a16:creationId xmlns:a16="http://schemas.microsoft.com/office/drawing/2014/main" xmlns="" id="{BE13DD50-0DFC-4804-ADB4-2FCCE9F50BE2}"/>
              </a:ext>
            </a:extLst>
          </p:cNvPr>
          <p:cNvPicPr>
            <a:picLocks noChangeAspect="1"/>
          </p:cNvPicPr>
          <p:nvPr/>
        </p:nvPicPr>
        <p:blipFill>
          <a:blip r:embed="rId6"/>
          <a:stretch>
            <a:fillRect/>
          </a:stretch>
        </p:blipFill>
        <p:spPr>
          <a:xfrm>
            <a:off x="1190528" y="5910248"/>
            <a:ext cx="895274" cy="1391922"/>
          </a:xfrm>
          <a:prstGeom prst="rect">
            <a:avLst/>
          </a:prstGeom>
        </p:spPr>
      </p:pic>
      <p:cxnSp>
        <p:nvCxnSpPr>
          <p:cNvPr id="129" name="Straight Connector 128">
            <a:extLst>
              <a:ext uri="{FF2B5EF4-FFF2-40B4-BE49-F238E27FC236}">
                <a16:creationId xmlns:a16="http://schemas.microsoft.com/office/drawing/2014/main" xmlns="" id="{A516B1A7-9B41-40EA-9046-4601EA85F764}"/>
              </a:ext>
            </a:extLst>
          </p:cNvPr>
          <p:cNvCxnSpPr>
            <a:cxnSpLocks/>
          </p:cNvCxnSpPr>
          <p:nvPr/>
        </p:nvCxnSpPr>
        <p:spPr bwMode="auto">
          <a:xfrm>
            <a:off x="2085801" y="6855496"/>
            <a:ext cx="2286442" cy="0"/>
          </a:xfrm>
          <a:prstGeom prst="line">
            <a:avLst/>
          </a:prstGeom>
          <a:noFill/>
          <a:ln w="57150" cap="flat" cmpd="sng" algn="ctr">
            <a:solidFill>
              <a:srgbClr val="1EB3D0"/>
            </a:solidFill>
            <a:prstDash val="dash"/>
            <a:round/>
            <a:headEnd type="none" w="med" len="med"/>
            <a:tailEnd type="triangle" w="med" len="med"/>
          </a:ln>
          <a:effectLst/>
        </p:spPr>
      </p:cxnSp>
      <p:sp>
        <p:nvSpPr>
          <p:cNvPr id="130" name="TextBox 129">
            <a:extLst>
              <a:ext uri="{FF2B5EF4-FFF2-40B4-BE49-F238E27FC236}">
                <a16:creationId xmlns:a16="http://schemas.microsoft.com/office/drawing/2014/main" xmlns="" id="{0980D0A2-DB08-437C-A40E-735B6C0102E9}"/>
              </a:ext>
            </a:extLst>
          </p:cNvPr>
          <p:cNvSpPr txBox="1"/>
          <p:nvPr/>
        </p:nvSpPr>
        <p:spPr>
          <a:xfrm>
            <a:off x="2342984" y="6658521"/>
            <a:ext cx="1669648" cy="492440"/>
          </a:xfrm>
          <a:prstGeom prst="rect">
            <a:avLst/>
          </a:prstGeom>
          <a:solidFill>
            <a:schemeClr val="accent5">
              <a:lumMod val="75000"/>
            </a:schemeClr>
          </a:solidFill>
          <a:ln w="381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t">
            <a:spAutoFit/>
          </a:bodyPr>
          <a:lstStyle/>
          <a:p>
            <a:pPr defTabSz="975366"/>
            <a:r>
              <a:rPr lang="es-CO" sz="2560" dirty="0" err="1">
                <a:solidFill>
                  <a:srgbClr val="FFFFFF"/>
                </a:solidFill>
                <a:latin typeface="Helvetica Neue Light" charset="0"/>
                <a:ea typeface="Helvetica Neue Light" charset="0"/>
                <a:cs typeface="Helvetica Neue Light" charset="0"/>
                <a:sym typeface="Calibri"/>
              </a:rPr>
              <a:t>push</a:t>
            </a:r>
            <a:endParaRPr lang="es-CO" sz="3840" dirty="0">
              <a:solidFill>
                <a:srgbClr val="FFFFFF"/>
              </a:solidFill>
              <a:latin typeface="Helvetica Neue Light" charset="0"/>
              <a:ea typeface="Helvetica Neue Light" charset="0"/>
              <a:cs typeface="Helvetica Neue Light" charset="0"/>
              <a:sym typeface="Calibri"/>
            </a:endParaRPr>
          </a:p>
        </p:txBody>
      </p:sp>
      <p:sp>
        <p:nvSpPr>
          <p:cNvPr id="131" name="Oval 130">
            <a:extLst>
              <a:ext uri="{FF2B5EF4-FFF2-40B4-BE49-F238E27FC236}">
                <a16:creationId xmlns:a16="http://schemas.microsoft.com/office/drawing/2014/main" xmlns="" id="{D6D97CE6-56A1-4691-80BA-EDE3A2D47B7C}"/>
              </a:ext>
            </a:extLst>
          </p:cNvPr>
          <p:cNvSpPr/>
          <p:nvPr/>
        </p:nvSpPr>
        <p:spPr>
          <a:xfrm>
            <a:off x="3762436" y="6340353"/>
            <a:ext cx="441949" cy="507897"/>
          </a:xfrm>
          <a:prstGeom prst="ellipse">
            <a:avLst/>
          </a:prstGeom>
          <a:solidFill>
            <a:schemeClr val="bg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767" tIns="48767" rIns="48767" bIns="48767" numCol="1" spcCol="38100" rtlCol="0" anchor="ctr">
            <a:spAutoFit/>
          </a:bodyPr>
          <a:lstStyle/>
          <a:p>
            <a:pPr defTabSz="975366"/>
            <a:endParaRPr lang="es-CO" sz="1707" b="1" dirty="0">
              <a:solidFill>
                <a:srgbClr val="FFFFFF"/>
              </a:solidFill>
              <a:latin typeface="+mj-lt"/>
              <a:ea typeface="+mj-ea"/>
              <a:cs typeface="+mj-cs"/>
              <a:sym typeface="Calibri"/>
            </a:endParaRPr>
          </a:p>
        </p:txBody>
      </p:sp>
      <p:pic>
        <p:nvPicPr>
          <p:cNvPr id="132" name="Picture 131">
            <a:extLst>
              <a:ext uri="{FF2B5EF4-FFF2-40B4-BE49-F238E27FC236}">
                <a16:creationId xmlns:a16="http://schemas.microsoft.com/office/drawing/2014/main" xmlns="" id="{20C361A1-64AB-44FE-9095-99C46C98FA6F}"/>
              </a:ext>
            </a:extLst>
          </p:cNvPr>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33000"/>
                    </a14:imgEffect>
                  </a14:imgLayer>
                </a14:imgProps>
              </a:ext>
            </a:extLst>
          </a:blip>
          <a:srcRect l="12234" t="7681" r="12685" b="8802"/>
          <a:stretch/>
        </p:blipFill>
        <p:spPr>
          <a:xfrm>
            <a:off x="7666423" y="6272631"/>
            <a:ext cx="957943" cy="957943"/>
          </a:xfrm>
          <a:prstGeom prst="ellipse">
            <a:avLst/>
          </a:prstGeom>
          <a:solidFill>
            <a:schemeClr val="bg1"/>
          </a:solidFill>
        </p:spPr>
      </p:pic>
      <p:pic>
        <p:nvPicPr>
          <p:cNvPr id="133" name="Picture 2" descr="Resultado de imagen para cloud">
            <a:extLst>
              <a:ext uri="{FF2B5EF4-FFF2-40B4-BE49-F238E27FC236}">
                <a16:creationId xmlns:a16="http://schemas.microsoft.com/office/drawing/2014/main" xmlns="" id="{F012A43A-8335-42B9-8C1D-EA3DE7B12F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2128" y="7145011"/>
            <a:ext cx="954375" cy="63321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Arrow Connector 133">
            <a:extLst>
              <a:ext uri="{FF2B5EF4-FFF2-40B4-BE49-F238E27FC236}">
                <a16:creationId xmlns:a16="http://schemas.microsoft.com/office/drawing/2014/main" xmlns="" id="{105636D3-AE22-4884-BC1D-5406ACB30001}"/>
              </a:ext>
            </a:extLst>
          </p:cNvPr>
          <p:cNvCxnSpPr/>
          <p:nvPr/>
        </p:nvCxnSpPr>
        <p:spPr>
          <a:xfrm>
            <a:off x="8100741" y="5172155"/>
            <a:ext cx="0" cy="862215"/>
          </a:xfrm>
          <a:prstGeom prst="straightConnector1">
            <a:avLst/>
          </a:prstGeom>
          <a:noFill/>
          <a:ln w="57150" cap="flat">
            <a:solidFill>
              <a:srgbClr val="1EB3D0"/>
            </a:solidFill>
            <a:prstDash val="solid"/>
            <a:round/>
            <a:tailEnd type="triangle"/>
          </a:ln>
          <a:effectLst/>
          <a:sp3d/>
        </p:spPr>
        <p:style>
          <a:lnRef idx="0">
            <a:scrgbClr r="0" g="0" b="0"/>
          </a:lnRef>
          <a:fillRef idx="0">
            <a:scrgbClr r="0" g="0" b="0"/>
          </a:fillRef>
          <a:effectRef idx="0">
            <a:scrgbClr r="0" g="0" b="0"/>
          </a:effectRef>
          <a:fontRef idx="none"/>
        </p:style>
      </p:cxnSp>
      <p:pic>
        <p:nvPicPr>
          <p:cNvPr id="135" name="Picture 134">
            <a:extLst>
              <a:ext uri="{FF2B5EF4-FFF2-40B4-BE49-F238E27FC236}">
                <a16:creationId xmlns:a16="http://schemas.microsoft.com/office/drawing/2014/main" xmlns="" id="{A6128F74-2A68-412D-A4FA-F0B85E8A7A1C}"/>
              </a:ext>
            </a:extLst>
          </p:cNvPr>
          <p:cNvPicPr>
            <a:picLocks noChangeAspect="1"/>
          </p:cNvPicPr>
          <p:nvPr/>
        </p:nvPicPr>
        <p:blipFill>
          <a:blip r:embed="rId10"/>
          <a:stretch>
            <a:fillRect/>
          </a:stretch>
        </p:blipFill>
        <p:spPr>
          <a:xfrm>
            <a:off x="4449496" y="6266212"/>
            <a:ext cx="1599377" cy="1320511"/>
          </a:xfrm>
          <a:prstGeom prst="rect">
            <a:avLst/>
          </a:prstGeom>
        </p:spPr>
      </p:pic>
      <p:cxnSp>
        <p:nvCxnSpPr>
          <p:cNvPr id="136" name="Straight Connector 135">
            <a:extLst>
              <a:ext uri="{FF2B5EF4-FFF2-40B4-BE49-F238E27FC236}">
                <a16:creationId xmlns:a16="http://schemas.microsoft.com/office/drawing/2014/main" xmlns="" id="{F87DF0A2-2A12-4C53-9538-82741EF5611D}"/>
              </a:ext>
            </a:extLst>
          </p:cNvPr>
          <p:cNvCxnSpPr>
            <a:cxnSpLocks/>
          </p:cNvCxnSpPr>
          <p:nvPr/>
        </p:nvCxnSpPr>
        <p:spPr bwMode="auto">
          <a:xfrm flipV="1">
            <a:off x="5951007" y="6855498"/>
            <a:ext cx="1262847" cy="8327"/>
          </a:xfrm>
          <a:prstGeom prst="line">
            <a:avLst/>
          </a:prstGeom>
          <a:noFill/>
          <a:ln w="57150" cap="flat" cmpd="sng" algn="ctr">
            <a:solidFill>
              <a:srgbClr val="1EB3D0"/>
            </a:solidFill>
            <a:prstDash val="dash"/>
            <a:round/>
            <a:headEnd type="none" w="med" len="med"/>
            <a:tailEnd type="triangle" w="med" len="med"/>
          </a:ln>
          <a:effectLst/>
        </p:spPr>
      </p:cxnSp>
      <p:sp>
        <p:nvSpPr>
          <p:cNvPr id="138" name="Rectangle 137">
            <a:extLst>
              <a:ext uri="{FF2B5EF4-FFF2-40B4-BE49-F238E27FC236}">
                <a16:creationId xmlns:a16="http://schemas.microsoft.com/office/drawing/2014/main" xmlns="" id="{A5EDC78C-F319-4E45-9790-5C2CCAACD380}"/>
              </a:ext>
            </a:extLst>
          </p:cNvPr>
          <p:cNvSpPr/>
          <p:nvPr/>
        </p:nvSpPr>
        <p:spPr>
          <a:xfrm>
            <a:off x="751550" y="7896923"/>
            <a:ext cx="11838595" cy="584775"/>
          </a:xfrm>
          <a:prstGeom prst="rect">
            <a:avLst/>
          </a:prstGeom>
        </p:spPr>
        <p:txBody>
          <a:bodyPr wrap="square">
            <a:spAutoFit/>
          </a:bodyPr>
          <a:lstStyle/>
          <a:p>
            <a:r>
              <a:rPr lang="es-CO" sz="3200" b="1" dirty="0">
                <a:solidFill>
                  <a:srgbClr val="051018">
                    <a:lumMod val="90000"/>
                    <a:lumOff val="10000"/>
                  </a:srgbClr>
                </a:solidFill>
                <a:latin typeface="Helvetica Neue Light" charset="0"/>
                <a:ea typeface="Helvetica Neue Light" charset="0"/>
                <a:cs typeface="Helvetica Neue Light" charset="0"/>
                <a:sym typeface="Helvetica"/>
              </a:rPr>
              <a:t>Mecanismos de </a:t>
            </a:r>
            <a:r>
              <a:rPr lang="es-CO" sz="3200" b="1" dirty="0" smtClean="0">
                <a:solidFill>
                  <a:srgbClr val="051018">
                    <a:lumMod val="90000"/>
                    <a:lumOff val="10000"/>
                  </a:srgbClr>
                </a:solidFill>
                <a:latin typeface="Helvetica Neue Light" charset="0"/>
                <a:ea typeface="Helvetica Neue Light" charset="0"/>
                <a:cs typeface="Helvetica Neue Light" charset="0"/>
                <a:sym typeface="Helvetica"/>
              </a:rPr>
              <a:t>aprovisionamiento</a:t>
            </a:r>
            <a:endParaRPr lang="es-CO" sz="3200" b="1" dirty="0">
              <a:solidFill>
                <a:srgbClr val="051018">
                  <a:lumMod val="90000"/>
                  <a:lumOff val="10000"/>
                </a:srgbClr>
              </a:solidFill>
              <a:latin typeface="Helvetica Neue Light" charset="0"/>
              <a:ea typeface="Helvetica Neue Light" charset="0"/>
              <a:cs typeface="Helvetica Neue Light" charset="0"/>
              <a:sym typeface="Helvetica"/>
            </a:endParaRPr>
          </a:p>
        </p:txBody>
      </p:sp>
      <p:pic>
        <p:nvPicPr>
          <p:cNvPr id="4" name="Picture 3"/>
          <p:cNvPicPr>
            <a:picLocks noChangeAspect="1"/>
          </p:cNvPicPr>
          <p:nvPr/>
        </p:nvPicPr>
        <p:blipFill>
          <a:blip r:embed="rId11"/>
          <a:stretch>
            <a:fillRect/>
          </a:stretch>
        </p:blipFill>
        <p:spPr>
          <a:xfrm>
            <a:off x="4713193" y="2899320"/>
            <a:ext cx="2653552" cy="886791"/>
          </a:xfrm>
          <a:prstGeom prst="rect">
            <a:avLst/>
          </a:prstGeom>
        </p:spPr>
      </p:pic>
      <p:pic>
        <p:nvPicPr>
          <p:cNvPr id="5" name="Picture 4"/>
          <p:cNvPicPr>
            <a:picLocks noChangeAspect="1"/>
          </p:cNvPicPr>
          <p:nvPr/>
        </p:nvPicPr>
        <p:blipFill>
          <a:blip r:embed="rId12"/>
          <a:stretch>
            <a:fillRect/>
          </a:stretch>
        </p:blipFill>
        <p:spPr>
          <a:xfrm>
            <a:off x="6954206" y="1066533"/>
            <a:ext cx="2885482" cy="1002756"/>
          </a:xfrm>
          <a:prstGeom prst="rect">
            <a:avLst/>
          </a:prstGeom>
        </p:spPr>
      </p:pic>
      <p:pic>
        <p:nvPicPr>
          <p:cNvPr id="6" name="Picture 5"/>
          <p:cNvPicPr>
            <a:picLocks noChangeAspect="1"/>
          </p:cNvPicPr>
          <p:nvPr/>
        </p:nvPicPr>
        <p:blipFill>
          <a:blip r:embed="rId13"/>
          <a:stretch>
            <a:fillRect/>
          </a:stretch>
        </p:blipFill>
        <p:spPr>
          <a:xfrm>
            <a:off x="4683019" y="3827835"/>
            <a:ext cx="2496657" cy="1023220"/>
          </a:xfrm>
          <a:prstGeom prst="rect">
            <a:avLst/>
          </a:prstGeom>
        </p:spPr>
      </p:pic>
      <p:pic>
        <p:nvPicPr>
          <p:cNvPr id="7" name="Picture 6"/>
          <p:cNvPicPr>
            <a:picLocks noChangeAspect="1"/>
          </p:cNvPicPr>
          <p:nvPr/>
        </p:nvPicPr>
        <p:blipFill>
          <a:blip r:embed="rId14"/>
          <a:stretch>
            <a:fillRect/>
          </a:stretch>
        </p:blipFill>
        <p:spPr>
          <a:xfrm>
            <a:off x="6999229" y="1940014"/>
            <a:ext cx="2844550" cy="927719"/>
          </a:xfrm>
          <a:prstGeom prst="rect">
            <a:avLst/>
          </a:prstGeom>
        </p:spPr>
      </p:pic>
      <p:pic>
        <p:nvPicPr>
          <p:cNvPr id="10" name="Picture 9"/>
          <p:cNvPicPr>
            <a:picLocks noChangeAspect="1"/>
          </p:cNvPicPr>
          <p:nvPr/>
        </p:nvPicPr>
        <p:blipFill>
          <a:blip r:embed="rId15"/>
          <a:stretch>
            <a:fillRect/>
          </a:stretch>
        </p:blipFill>
        <p:spPr>
          <a:xfrm>
            <a:off x="9692315" y="2035775"/>
            <a:ext cx="1841796" cy="893612"/>
          </a:xfrm>
          <a:prstGeom prst="rect">
            <a:avLst/>
          </a:prstGeom>
        </p:spPr>
      </p:pic>
      <p:pic>
        <p:nvPicPr>
          <p:cNvPr id="139" name="Picture 138"/>
          <p:cNvPicPr>
            <a:picLocks noChangeAspect="1"/>
          </p:cNvPicPr>
          <p:nvPr/>
        </p:nvPicPr>
        <p:blipFill>
          <a:blip r:embed="rId16"/>
          <a:stretch>
            <a:fillRect/>
          </a:stretch>
        </p:blipFill>
        <p:spPr>
          <a:xfrm>
            <a:off x="6981712" y="2899320"/>
            <a:ext cx="2380692" cy="961827"/>
          </a:xfrm>
          <a:prstGeom prst="rect">
            <a:avLst/>
          </a:prstGeom>
        </p:spPr>
      </p:pic>
      <p:pic>
        <p:nvPicPr>
          <p:cNvPr id="140" name="Picture 139"/>
          <p:cNvPicPr>
            <a:picLocks noChangeAspect="1"/>
          </p:cNvPicPr>
          <p:nvPr/>
        </p:nvPicPr>
        <p:blipFill>
          <a:blip r:embed="rId17"/>
          <a:stretch>
            <a:fillRect/>
          </a:stretch>
        </p:blipFill>
        <p:spPr>
          <a:xfrm>
            <a:off x="4713193" y="1964337"/>
            <a:ext cx="2169226" cy="920898"/>
          </a:xfrm>
          <a:prstGeom prst="rect">
            <a:avLst/>
          </a:prstGeom>
        </p:spPr>
      </p:pic>
      <p:pic>
        <p:nvPicPr>
          <p:cNvPr id="141" name="Picture 140"/>
          <p:cNvPicPr>
            <a:picLocks noChangeAspect="1"/>
          </p:cNvPicPr>
          <p:nvPr/>
        </p:nvPicPr>
        <p:blipFill>
          <a:blip r:embed="rId18"/>
          <a:stretch>
            <a:fillRect/>
          </a:stretch>
        </p:blipFill>
        <p:spPr>
          <a:xfrm>
            <a:off x="7051859" y="3842424"/>
            <a:ext cx="2360226" cy="927719"/>
          </a:xfrm>
          <a:prstGeom prst="rect">
            <a:avLst/>
          </a:prstGeom>
        </p:spPr>
      </p:pic>
      <p:pic>
        <p:nvPicPr>
          <p:cNvPr id="142" name="Picture 141"/>
          <p:cNvPicPr>
            <a:picLocks noChangeAspect="1"/>
          </p:cNvPicPr>
          <p:nvPr/>
        </p:nvPicPr>
        <p:blipFill>
          <a:blip r:embed="rId19"/>
          <a:stretch>
            <a:fillRect/>
          </a:stretch>
        </p:blipFill>
        <p:spPr>
          <a:xfrm>
            <a:off x="9679841" y="2849485"/>
            <a:ext cx="2155582" cy="914076"/>
          </a:xfrm>
          <a:prstGeom prst="rect">
            <a:avLst/>
          </a:prstGeom>
        </p:spPr>
      </p:pic>
      <p:pic>
        <p:nvPicPr>
          <p:cNvPr id="143" name="Picture 142"/>
          <p:cNvPicPr>
            <a:picLocks noChangeAspect="1"/>
          </p:cNvPicPr>
          <p:nvPr/>
        </p:nvPicPr>
        <p:blipFill>
          <a:blip r:embed="rId20"/>
          <a:stretch>
            <a:fillRect/>
          </a:stretch>
        </p:blipFill>
        <p:spPr>
          <a:xfrm>
            <a:off x="9618447" y="3859074"/>
            <a:ext cx="2216976" cy="804933"/>
          </a:xfrm>
          <a:prstGeom prst="rect">
            <a:avLst/>
          </a:prstGeom>
        </p:spPr>
      </p:pic>
    </p:spTree>
    <p:extLst>
      <p:ext uri="{BB962C8B-B14F-4D97-AF65-F5344CB8AC3E}">
        <p14:creationId xmlns:p14="http://schemas.microsoft.com/office/powerpoint/2010/main" val="95992169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D5D"/>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 xmlns:a16="http://schemas.microsoft.com/office/drawing/2014/main" id="{34F8D3C4-A30E-41D1-9CE7-1397771CD657}"/>
              </a:ext>
            </a:extLst>
          </p:cNvPr>
          <p:cNvSpPr/>
          <p:nvPr/>
        </p:nvSpPr>
        <p:spPr>
          <a:xfrm>
            <a:off x="-150286" y="0"/>
            <a:ext cx="6726106" cy="9881262"/>
          </a:xfrm>
          <a:prstGeom prst="rect">
            <a:avLst/>
          </a:prstGeom>
          <a:blipFill dpi="0" rotWithShape="1">
            <a:blip r:embed="rId2">
              <a:alphaModFix amt="25000"/>
            </a:blip>
            <a:srcRect/>
            <a:stretch>
              <a:fillRect l="-30000" r="-95000" b="-1000"/>
            </a:stretch>
          </a:blip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125" name="Rectangle"/>
          <p:cNvSpPr/>
          <p:nvPr/>
        </p:nvSpPr>
        <p:spPr>
          <a:xfrm>
            <a:off x="6338755" y="-63831"/>
            <a:ext cx="6726106" cy="988126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127" name="Quisque volutpat felis nec nulla dictum efficitur. Proin egestas lectus semper nibh semper finibus. Pellentesque eget eros commodo, maximus dolor sed, dignissim leo."/>
          <p:cNvSpPr txBox="1"/>
          <p:nvPr/>
        </p:nvSpPr>
        <p:spPr>
          <a:xfrm>
            <a:off x="7084090" y="4017592"/>
            <a:ext cx="5472501" cy="17184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solidFill>
                  <a:srgbClr val="53585F"/>
                </a:solidFill>
                <a:latin typeface="Helvetica"/>
                <a:ea typeface="Helvetica"/>
                <a:cs typeface="Helvetica"/>
                <a:sym typeface="Helvetica"/>
              </a:defRPr>
            </a:lvl1pPr>
          </a:lstStyle>
          <a:p>
            <a:r>
              <a:rPr lang="en-US" dirty="0" err="1">
                <a:latin typeface="IBM Plex Sans" panose="020B0503050000000000" pitchFamily="34" charset="0"/>
              </a:rPr>
              <a:t>Tener</a:t>
            </a:r>
            <a:r>
              <a:rPr lang="en-US" dirty="0">
                <a:latin typeface="IBM Plex Sans" panose="020B0503050000000000" pitchFamily="34" charset="0"/>
              </a:rPr>
              <a:t> </a:t>
            </a:r>
            <a:r>
              <a:rPr lang="en-US" dirty="0" err="1">
                <a:latin typeface="IBM Plex Sans" panose="020B0503050000000000" pitchFamily="34" charset="0"/>
              </a:rPr>
              <a:t>creada</a:t>
            </a:r>
            <a:r>
              <a:rPr lang="en-US" dirty="0">
                <a:latin typeface="IBM Plex Sans" panose="020B0503050000000000" pitchFamily="34" charset="0"/>
              </a:rPr>
              <a:t> la </a:t>
            </a:r>
            <a:r>
              <a:rPr lang="en-US" dirty="0" err="1">
                <a:latin typeface="IBM Plex Sans" panose="020B0503050000000000" pitchFamily="34" charset="0"/>
              </a:rPr>
              <a:t>cuenta</a:t>
            </a:r>
            <a:r>
              <a:rPr lang="en-US" dirty="0">
                <a:latin typeface="IBM Plex Sans" panose="020B0503050000000000" pitchFamily="34" charset="0"/>
              </a:rPr>
              <a:t> para </a:t>
            </a:r>
            <a:r>
              <a:rPr lang="en-US" dirty="0" err="1">
                <a:latin typeface="IBM Plex Sans" panose="020B0503050000000000" pitchFamily="34" charset="0"/>
              </a:rPr>
              <a:t>acceder</a:t>
            </a:r>
            <a:r>
              <a:rPr lang="en-US" dirty="0">
                <a:latin typeface="IBM Plex Sans" panose="020B0503050000000000" pitchFamily="34" charset="0"/>
              </a:rPr>
              <a:t> a la </a:t>
            </a:r>
            <a:r>
              <a:rPr lang="en-US" dirty="0" err="1">
                <a:latin typeface="IBM Plex Sans" panose="020B0503050000000000" pitchFamily="34" charset="0"/>
              </a:rPr>
              <a:t>plataforma</a:t>
            </a:r>
            <a:r>
              <a:rPr lang="en-US" dirty="0">
                <a:latin typeface="IBM Plex Sans" panose="020B0503050000000000" pitchFamily="34" charset="0"/>
              </a:rPr>
              <a:t> IBM Cloud</a:t>
            </a:r>
          </a:p>
        </p:txBody>
      </p:sp>
      <p:sp>
        <p:nvSpPr>
          <p:cNvPr id="7" name="Triangle">
            <a:extLst>
              <a:ext uri="{FF2B5EF4-FFF2-40B4-BE49-F238E27FC236}">
                <a16:creationId xmlns="" xmlns:a16="http://schemas.microsoft.com/office/drawing/2014/main" id="{C1EC3059-61B3-4704-92B6-7C2204AB7287}"/>
              </a:ext>
            </a:extLst>
          </p:cNvPr>
          <p:cNvSpPr/>
          <p:nvPr/>
        </p:nvSpPr>
        <p:spPr>
          <a:xfrm rot="8100000">
            <a:off x="2787086" y="9359089"/>
            <a:ext cx="684950" cy="6849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1EB3D0"/>
          </a:solidFill>
          <a:ln w="12700">
            <a:miter lim="400000"/>
          </a:ln>
          <a:effectLst>
            <a:outerShdw blurRad="152400" dist="76200" dir="9360000" sx="119000" sy="119000" algn="ctr" rotWithShape="0">
              <a:schemeClr val="tx1">
                <a:alpha val="59000"/>
              </a:schemeClr>
            </a:outerShdw>
          </a:effectLst>
        </p:spPr>
        <p:txBody>
          <a:bodyPr lIns="50800" tIns="50800" rIns="50800" bIns="50800" anchor="ctr"/>
          <a:lstStyle/>
          <a:p>
            <a:pPr>
              <a:defRPr sz="2400">
                <a:solidFill>
                  <a:srgbClr val="A3CF51"/>
                </a:solidFill>
              </a:defRPr>
            </a:pPr>
            <a:endParaRPr sz="2400">
              <a:solidFill>
                <a:srgbClr val="A3CF51"/>
              </a:solidFill>
            </a:endParaRPr>
          </a:p>
        </p:txBody>
      </p:sp>
      <p:sp>
        <p:nvSpPr>
          <p:cNvPr id="126" name="TÍTULOS 2 lorem eget dignissim aliquet"/>
          <p:cNvSpPr txBox="1"/>
          <p:nvPr/>
        </p:nvSpPr>
        <p:spPr>
          <a:xfrm>
            <a:off x="512436" y="4708161"/>
            <a:ext cx="5472501" cy="2041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lnSpc>
                <a:spcPct val="90000"/>
              </a:lnSpc>
              <a:defRPr sz="7000">
                <a:solidFill>
                  <a:srgbClr val="A3CF51"/>
                </a:solidFill>
                <a:latin typeface="+mn-lt"/>
                <a:ea typeface="+mn-ea"/>
                <a:cs typeface="+mn-cs"/>
                <a:sym typeface="Bebas Neue"/>
              </a:defRPr>
            </a:lvl1pPr>
          </a:lstStyle>
          <a:p>
            <a:r>
              <a:rPr lang="en-US" b="1" dirty="0">
                <a:solidFill>
                  <a:srgbClr val="FFFFFF"/>
                </a:solidFill>
                <a:latin typeface="IBM Plex Sans" panose="020B0503050000000000" pitchFamily="34" charset="0"/>
              </a:rPr>
              <a:t>Pre-</a:t>
            </a:r>
            <a:r>
              <a:rPr lang="en-US" b="1" dirty="0" err="1">
                <a:solidFill>
                  <a:srgbClr val="FFFFFF"/>
                </a:solidFill>
                <a:latin typeface="IBM Plex Sans" panose="020B0503050000000000" pitchFamily="34" charset="0"/>
              </a:rPr>
              <a:t>requisitos</a:t>
            </a:r>
            <a:endParaRPr lang="en-US" b="1" dirty="0">
              <a:solidFill>
                <a:srgbClr val="FFFFFF"/>
              </a:solidFill>
              <a:latin typeface="IBM Plex Sans" panose="020B0503050000000000" pitchFamily="34" charset="0"/>
            </a:endParaRPr>
          </a:p>
        </p:txBody>
      </p:sp>
      <p:sp>
        <p:nvSpPr>
          <p:cNvPr id="13" name="Rectangle 12">
            <a:extLst>
              <a:ext uri="{FF2B5EF4-FFF2-40B4-BE49-F238E27FC236}">
                <a16:creationId xmlns="" xmlns:a16="http://schemas.microsoft.com/office/drawing/2014/main" id="{7A49AE9B-BFD3-4BCA-AE15-3EDA724043E6}"/>
              </a:ext>
            </a:extLst>
          </p:cNvPr>
          <p:cNvSpPr/>
          <p:nvPr/>
        </p:nvSpPr>
        <p:spPr>
          <a:xfrm>
            <a:off x="512436" y="8974213"/>
            <a:ext cx="1933303" cy="486036"/>
          </a:xfrm>
          <a:prstGeom prst="rect">
            <a:avLst/>
          </a:prstGeom>
          <a:blipFill dpi="0" rotWithShape="1">
            <a:blip r:embed="rId3">
              <a:alphaModFix amt="40000"/>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5" name="Rectangle 14">
            <a:extLst>
              <a:ext uri="{FF2B5EF4-FFF2-40B4-BE49-F238E27FC236}">
                <a16:creationId xmlns="" xmlns:a16="http://schemas.microsoft.com/office/drawing/2014/main" id="{D319C1BF-24BD-4FEE-AA35-83A41C66F26A}"/>
              </a:ext>
            </a:extLst>
          </p:cNvPr>
          <p:cNvSpPr/>
          <p:nvPr/>
        </p:nvSpPr>
        <p:spPr>
          <a:xfrm>
            <a:off x="11281410" y="371475"/>
            <a:ext cx="1308735" cy="645950"/>
          </a:xfrm>
          <a:prstGeom prst="rect">
            <a:avLst/>
          </a:prstGeom>
          <a:blipFill dpi="0" rotWithShape="1">
            <a:blip r:embed="rId4">
              <a:alphaModFix amt="40000"/>
            </a:blip>
            <a:srcRect/>
            <a:stretch>
              <a:fillRect l="-11000" t="17000" r="-4000" b="7000"/>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
        <p:nvSpPr>
          <p:cNvPr id="16" name="Rectangle 15">
            <a:extLst>
              <a:ext uri="{FF2B5EF4-FFF2-40B4-BE49-F238E27FC236}">
                <a16:creationId xmlns="" xmlns:a16="http://schemas.microsoft.com/office/drawing/2014/main" id="{CE5F196D-8F77-42C0-904C-9CA07D83500B}"/>
              </a:ext>
            </a:extLst>
          </p:cNvPr>
          <p:cNvSpPr/>
          <p:nvPr/>
        </p:nvSpPr>
        <p:spPr>
          <a:xfrm>
            <a:off x="512436" y="4479562"/>
            <a:ext cx="1297562" cy="45719"/>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400">
              <a:solidFill>
                <a:srgbClr val="FFFFFF"/>
              </a:solidFill>
            </a:endParaRPr>
          </a:p>
        </p:txBody>
      </p:sp>
    </p:spTree>
    <p:extLst>
      <p:ext uri="{BB962C8B-B14F-4D97-AF65-F5344CB8AC3E}">
        <p14:creationId xmlns:p14="http://schemas.microsoft.com/office/powerpoint/2010/main" val="69376210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0434" y="4047899"/>
            <a:ext cx="10988906" cy="1200329"/>
          </a:xfrm>
          <a:prstGeom prst="rect">
            <a:avLst/>
          </a:prstGeom>
        </p:spPr>
        <p:txBody>
          <a:bodyPr wrap="none">
            <a:spAutoFit/>
          </a:bodyPr>
          <a:lstStyle/>
          <a:p>
            <a:r>
              <a:rPr lang="en-US" sz="7200" dirty="0">
                <a:solidFill>
                  <a:srgbClr val="1EB3D0"/>
                </a:solidFill>
                <a:latin typeface="Helvetica Neue Light" charset="0"/>
                <a:ea typeface="Helvetica Neue Light" charset="0"/>
                <a:cs typeface="Helvetica Neue Light" charset="0"/>
              </a:rPr>
              <a:t>https://</a:t>
            </a:r>
            <a:r>
              <a:rPr lang="en-US" sz="7200" dirty="0" err="1">
                <a:solidFill>
                  <a:srgbClr val="1EB3D0"/>
                </a:solidFill>
                <a:latin typeface="Helvetica Neue Light" charset="0"/>
                <a:ea typeface="Helvetica Neue Light" charset="0"/>
                <a:cs typeface="Helvetica Neue Light" charset="0"/>
              </a:rPr>
              <a:t>console.bluemix.net</a:t>
            </a:r>
            <a:endParaRPr lang="en-US" sz="7200" dirty="0">
              <a:solidFill>
                <a:srgbClr val="1EB3D0"/>
              </a:solidFill>
              <a:latin typeface="Helvetica Neue Light" charset="0"/>
              <a:ea typeface="Helvetica Neue Light" charset="0"/>
              <a:cs typeface="Helvetica Neue Light"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096" y="5600904"/>
            <a:ext cx="5543581" cy="2148138"/>
          </a:xfrm>
          <a:prstGeom prst="rect">
            <a:avLst/>
          </a:prstGeom>
        </p:spPr>
      </p:pic>
      <p:sp>
        <p:nvSpPr>
          <p:cNvPr id="4" name="Rectangle 3">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alphaModFix amt="2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tx1">
                    <a:alpha val="25000"/>
                  </a:schemeClr>
                </a:solidFill>
                <a:latin typeface="IBM Plex Sans" charset="0"/>
                <a:ea typeface="IBM Plex Sans" charset="0"/>
                <a:cs typeface="IBM Plex Sans" charset="0"/>
              </a:rPr>
              <a:t>IBM </a:t>
            </a:r>
            <a:r>
              <a:rPr lang="es-ES" sz="3200" b="1" dirty="0" smtClean="0">
                <a:solidFill>
                  <a:schemeClr val="tx1">
                    <a:alpha val="25000"/>
                  </a:schemeClr>
                </a:solidFill>
                <a:latin typeface="IBM Plex Sans" charset="0"/>
                <a:ea typeface="IBM Plex Sans" charset="0"/>
                <a:cs typeface="IBM Plex Sans" charset="0"/>
              </a:rPr>
              <a:t>Cloud</a:t>
            </a:r>
            <a:endParaRPr sz="3200" b="1" dirty="0">
              <a:solidFill>
                <a:schemeClr val="tx1">
                  <a:alpha val="2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4863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icture 293"/>
          <p:cNvPicPr/>
          <p:nvPr/>
        </p:nvPicPr>
        <p:blipFill>
          <a:blip r:embed="rId2"/>
          <a:stretch/>
        </p:blipFill>
        <p:spPr>
          <a:xfrm>
            <a:off x="-1607487" y="0"/>
            <a:ext cx="15730234" cy="9753600"/>
          </a:xfrm>
          <a:prstGeom prst="rect">
            <a:avLst/>
          </a:prstGeom>
          <a:ln>
            <a:noFill/>
          </a:ln>
        </p:spPr>
      </p:pic>
      <p:sp>
        <p:nvSpPr>
          <p:cNvPr id="295" name="CustomShape 1"/>
          <p:cNvSpPr/>
          <p:nvPr/>
        </p:nvSpPr>
        <p:spPr>
          <a:xfrm>
            <a:off x="-384" y="2308992"/>
            <a:ext cx="13004928" cy="1382400"/>
          </a:xfrm>
          <a:prstGeom prst="rect">
            <a:avLst/>
          </a:prstGeom>
          <a:solidFill>
            <a:srgbClr val="FFFFFF">
              <a:alpha val="70000"/>
            </a:srgbClr>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3840" b="1" spc="-1">
                <a:uFill>
                  <a:solidFill>
                    <a:srgbClr val="FFFFFF"/>
                  </a:solidFill>
                </a:uFill>
                <a:latin typeface="Helvetica Neue Thin" charset="0"/>
                <a:ea typeface="Helvetica Neue Thin" charset="0"/>
                <a:cs typeface="Helvetica Neue Thin" charset="0"/>
              </a:rPr>
              <a:t>CONTENEDORES</a:t>
            </a:r>
            <a:endParaRPr lang="es-AR" sz="1920" b="1" spc="-1">
              <a:uFill>
                <a:solidFill>
                  <a:srgbClr val="FFFFFF"/>
                </a:solidFill>
              </a:uFill>
              <a:latin typeface="Helvetica Neue Thin" charset="0"/>
              <a:ea typeface="Helvetica Neue Thin" charset="0"/>
              <a:cs typeface="Helvetica Neue Thin" charset="0"/>
            </a:endParaRPr>
          </a:p>
          <a:p>
            <a:pPr algn="ctr"/>
            <a:r>
              <a:rPr lang="es-AR" sz="3840" b="1" spc="-1">
                <a:uFill>
                  <a:solidFill>
                    <a:srgbClr val="FFFFFF"/>
                  </a:solidFill>
                </a:uFill>
                <a:latin typeface="Helvetica Neue Thin" charset="0"/>
                <a:ea typeface="Helvetica Neue Thin" charset="0"/>
                <a:cs typeface="Helvetica Neue Thin" charset="0"/>
              </a:rPr>
              <a:t>¡LA SIGUIENTE FRONTERA!</a:t>
            </a:r>
            <a:endParaRPr lang="es-AR" sz="1920" b="1" spc="-1">
              <a:uFill>
                <a:solidFill>
                  <a:srgbClr val="FFFFFF"/>
                </a:solidFill>
              </a:uFill>
              <a:latin typeface="Helvetica Neue Thin" charset="0"/>
              <a:ea typeface="Helvetica Neue Thin" charset="0"/>
              <a:cs typeface="Helvetica Neue Thin" charset="0"/>
            </a:endParaRPr>
          </a:p>
        </p:txBody>
      </p:sp>
      <p:sp>
        <p:nvSpPr>
          <p:cNvPr id="296" name="CustomShape 2"/>
          <p:cNvSpPr/>
          <p:nvPr/>
        </p:nvSpPr>
        <p:spPr>
          <a:xfrm>
            <a:off x="5107200" y="7263360"/>
            <a:ext cx="5644800" cy="1189632"/>
          </a:xfrm>
          <a:prstGeom prst="rect">
            <a:avLst/>
          </a:prstGeom>
          <a:solidFill>
            <a:srgbClr val="033AC9">
              <a:alpha val="70000"/>
            </a:srgbClr>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2987" b="1" spc="-1">
                <a:solidFill>
                  <a:srgbClr val="F5F7FB"/>
                </a:solidFill>
                <a:uFill>
                  <a:solidFill>
                    <a:srgbClr val="FFFFFF"/>
                  </a:solidFill>
                </a:uFill>
                <a:latin typeface="Helvetica Neue Thin" charset="0"/>
                <a:ea typeface="Helvetica Neue Thin" charset="0"/>
                <a:cs typeface="Helvetica Neue Thin" charset="0"/>
              </a:rPr>
              <a:t>Paquete con un aplicación </a:t>
            </a:r>
            <a:endParaRPr lang="es-AR" sz="1920" b="1" spc="-1">
              <a:solidFill>
                <a:srgbClr val="F5F7FB"/>
              </a:solidFill>
              <a:uFill>
                <a:solidFill>
                  <a:srgbClr val="FFFFFF"/>
                </a:solidFill>
              </a:uFill>
              <a:latin typeface="Helvetica Neue Thin" charset="0"/>
              <a:ea typeface="Helvetica Neue Thin" charset="0"/>
              <a:cs typeface="Helvetica Neue Thin" charset="0"/>
            </a:endParaRPr>
          </a:p>
          <a:p>
            <a:pPr algn="ctr"/>
            <a:r>
              <a:rPr lang="es-AR" sz="2987" b="1" spc="-1">
                <a:solidFill>
                  <a:srgbClr val="F5F7FB"/>
                </a:solidFill>
                <a:uFill>
                  <a:solidFill>
                    <a:srgbClr val="FFFFFF"/>
                  </a:solidFill>
                </a:uFill>
                <a:latin typeface="Helvetica Neue Thin" charset="0"/>
                <a:ea typeface="Helvetica Neue Thin" charset="0"/>
                <a:cs typeface="Helvetica Neue Thin" charset="0"/>
              </a:rPr>
              <a:t>y sus dependencias</a:t>
            </a:r>
            <a:endParaRPr lang="es-AR" sz="1920" b="1" spc="-1">
              <a:solidFill>
                <a:srgbClr val="F5F7FB"/>
              </a:solidFill>
              <a:uFill>
                <a:solidFill>
                  <a:srgbClr val="FFFFFF"/>
                </a:solidFill>
              </a:uFill>
              <a:latin typeface="Helvetica Neue Thin" charset="0"/>
              <a:ea typeface="Helvetica Neue Thin" charset="0"/>
              <a:cs typeface="Helvetica Neue Thin" charset="0"/>
            </a:endParaRPr>
          </a:p>
        </p:txBody>
      </p:sp>
      <p:sp>
        <p:nvSpPr>
          <p:cNvPr id="297" name="CustomShape 3"/>
          <p:cNvSpPr/>
          <p:nvPr/>
        </p:nvSpPr>
        <p:spPr>
          <a:xfrm>
            <a:off x="5107200" y="4981248"/>
            <a:ext cx="5644800" cy="1119744"/>
          </a:xfrm>
          <a:prstGeom prst="rect">
            <a:avLst/>
          </a:prstGeom>
          <a:solidFill>
            <a:srgbClr val="033AC9">
              <a:alpha val="70000"/>
            </a:srgbClr>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2987" b="1" spc="-1">
                <a:solidFill>
                  <a:srgbClr val="F5F7FB"/>
                </a:solidFill>
                <a:uFill>
                  <a:solidFill>
                    <a:srgbClr val="FFFFFF"/>
                  </a:solidFill>
                </a:uFill>
                <a:latin typeface="Helvetica Neue Thin" charset="0"/>
                <a:ea typeface="Helvetica Neue Thin" charset="0"/>
                <a:cs typeface="Helvetica Neue Thin" charset="0"/>
              </a:rPr>
              <a:t>+ Ligero, Portátil y Eficiente </a:t>
            </a:r>
            <a:endParaRPr lang="es-AR" sz="1920" b="1" spc="-1">
              <a:solidFill>
                <a:srgbClr val="F5F7FB"/>
              </a:solidFill>
              <a:uFill>
                <a:solidFill>
                  <a:srgbClr val="FFFFFF"/>
                </a:solidFill>
              </a:uFill>
              <a:latin typeface="Helvetica Neue Thin" charset="0"/>
              <a:ea typeface="Helvetica Neue Thin" charset="0"/>
              <a:cs typeface="Helvetica Neue Thin" charset="0"/>
            </a:endParaRPr>
          </a:p>
          <a:p>
            <a:pPr algn="ctr"/>
            <a:r>
              <a:rPr lang="es-AR" sz="2987" b="1" spc="-1">
                <a:solidFill>
                  <a:srgbClr val="F5F7FB"/>
                </a:solidFill>
                <a:uFill>
                  <a:solidFill>
                    <a:srgbClr val="FFFFFF"/>
                  </a:solidFill>
                </a:uFill>
                <a:latin typeface="Helvetica Neue Thin" charset="0"/>
                <a:ea typeface="Helvetica Neue Thin" charset="0"/>
                <a:cs typeface="Helvetica Neue Thin" charset="0"/>
              </a:rPr>
              <a:t>que una máquina virtual.</a:t>
            </a:r>
            <a:endParaRPr lang="es-AR" sz="1920" b="1" spc="-1">
              <a:solidFill>
                <a:srgbClr val="F5F7FB"/>
              </a:solidFill>
              <a:uFill>
                <a:solidFill>
                  <a:srgbClr val="FFFFFF"/>
                </a:solidFill>
              </a:uFill>
              <a:latin typeface="Helvetica Neue Thin" charset="0"/>
              <a:ea typeface="Helvetica Neue Thin" charset="0"/>
              <a:cs typeface="Helvetica Neue Thin" charset="0"/>
            </a:endParaRPr>
          </a:p>
        </p:txBody>
      </p:sp>
      <p:sp>
        <p:nvSpPr>
          <p:cNvPr id="298" name="CustomShape 4"/>
          <p:cNvSpPr/>
          <p:nvPr/>
        </p:nvSpPr>
        <p:spPr>
          <a:xfrm>
            <a:off x="5107200" y="6073728"/>
            <a:ext cx="5644800" cy="1189632"/>
          </a:xfrm>
          <a:prstGeom prst="rect">
            <a:avLst/>
          </a:prstGeom>
          <a:solidFill>
            <a:srgbClr val="006699">
              <a:alpha val="70000"/>
            </a:srgbClr>
          </a:solidFill>
          <a:ln>
            <a:noFill/>
          </a:ln>
        </p:spPr>
        <p:style>
          <a:lnRef idx="0">
            <a:scrgbClr r="0" g="0" b="0"/>
          </a:lnRef>
          <a:fillRef idx="0">
            <a:scrgbClr r="0" g="0" b="0"/>
          </a:fillRef>
          <a:effectRef idx="0">
            <a:scrgbClr r="0" g="0" b="0"/>
          </a:effectRef>
          <a:fontRef idx="minor"/>
        </p:style>
        <p:txBody>
          <a:bodyPr wrap="none" lIns="96000" tIns="48000" rIns="96000" bIns="48000" anchor="ctr"/>
          <a:lstStyle/>
          <a:p>
            <a:pPr algn="ctr"/>
            <a:r>
              <a:rPr lang="es-AR" sz="2987" b="1" spc="-1">
                <a:solidFill>
                  <a:srgbClr val="FFFFFF"/>
                </a:solidFill>
                <a:uFill>
                  <a:solidFill>
                    <a:srgbClr val="FFFFFF"/>
                  </a:solidFill>
                </a:uFill>
                <a:latin typeface="Helvetica Neue Thin" charset="0"/>
                <a:ea typeface="Helvetica Neue Thin" charset="0"/>
                <a:cs typeface="Helvetica Neue Thin" charset="0"/>
              </a:rPr>
              <a:t>Y Clave:</a:t>
            </a:r>
            <a:endParaRPr lang="es-AR" sz="1920" b="1" spc="-1">
              <a:uFill>
                <a:solidFill>
                  <a:srgbClr val="FFFFFF"/>
                </a:solidFill>
              </a:uFill>
              <a:latin typeface="Helvetica Neue Thin" charset="0"/>
              <a:ea typeface="Helvetica Neue Thin" charset="0"/>
              <a:cs typeface="Helvetica Neue Thin" charset="0"/>
            </a:endParaRPr>
          </a:p>
          <a:p>
            <a:pPr algn="ctr"/>
            <a:r>
              <a:rPr lang="es-AR" sz="2987" b="1" spc="-1">
                <a:solidFill>
                  <a:srgbClr val="FFFFFF"/>
                </a:solidFill>
                <a:uFill>
                  <a:solidFill>
                    <a:srgbClr val="FFFFFF"/>
                  </a:solidFill>
                </a:uFill>
                <a:latin typeface="Helvetica Neue Thin" charset="0"/>
                <a:ea typeface="Helvetica Neue Thin" charset="0"/>
                <a:cs typeface="Helvetica Neue Thin" charset="0"/>
              </a:rPr>
              <a:t>¡AUTO-ESCALABLE!</a:t>
            </a:r>
            <a:endParaRPr lang="es-AR" sz="1920" b="1" spc="-1">
              <a:uFill>
                <a:solidFill>
                  <a:srgbClr val="FFFFFF"/>
                </a:solidFill>
              </a:uFill>
              <a:latin typeface="Helvetica Neue Thin" charset="0"/>
              <a:ea typeface="Helvetica Neue Thin" charset="0"/>
              <a:cs typeface="Helvetica Neue Thin" charset="0"/>
            </a:endParaRPr>
          </a:p>
        </p:txBody>
      </p:sp>
      <p:sp>
        <p:nvSpPr>
          <p:cNvPr id="7" name="Rectangle 6">
            <a:extLst>
              <a:ext uri="{FF2B5EF4-FFF2-40B4-BE49-F238E27FC236}">
                <a16:creationId xmlns="" xmlns:a16="http://schemas.microsoft.com/office/drawing/2014/main" id="{3B06F2FE-FD75-47B6-BC80-37D981029C32}"/>
              </a:ext>
            </a:extLst>
          </p:cNvPr>
          <p:cNvSpPr/>
          <p:nvPr/>
        </p:nvSpPr>
        <p:spPr>
          <a:xfrm>
            <a:off x="11281410" y="371475"/>
            <a:ext cx="1308735" cy="645950"/>
          </a:xfrm>
          <a:prstGeom prst="rect">
            <a:avLst/>
          </a:prstGeom>
          <a:blipFill dpi="0" rotWithShape="1">
            <a:blip r:embed="rId3">
              <a:lum bright="70000" contrast="-70000"/>
              <a:alphaModFix amt="95000"/>
            </a:blip>
            <a:srcRect/>
            <a:stretch>
              <a:fillRect l="-11000" t="17000" r="-4000" b="7000"/>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TÍTULOS 1 GRANDES SECCIONES lorem eget"/>
          <p:cNvSpPr txBox="1"/>
          <p:nvPr/>
        </p:nvSpPr>
        <p:spPr>
          <a:xfrm>
            <a:off x="629324" y="8967202"/>
            <a:ext cx="2157419" cy="50225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lnSpc>
                <a:spcPct val="80000"/>
              </a:lnSpc>
              <a:defRPr sz="10000">
                <a:solidFill>
                  <a:srgbClr val="A3CF51"/>
                </a:solidFill>
                <a:latin typeface="+mn-lt"/>
                <a:ea typeface="+mn-ea"/>
                <a:cs typeface="+mn-cs"/>
                <a:sym typeface="Bebas Neue"/>
              </a:defRPr>
            </a:lvl1pPr>
          </a:lstStyle>
          <a:p>
            <a:r>
              <a:rPr lang="es-ES" sz="3200" dirty="0" smtClean="0">
                <a:solidFill>
                  <a:schemeClr val="bg1">
                    <a:alpha val="65000"/>
                  </a:schemeClr>
                </a:solidFill>
                <a:latin typeface="IBM Plex Sans" charset="0"/>
                <a:ea typeface="IBM Plex Sans" charset="0"/>
                <a:cs typeface="IBM Plex Sans" charset="0"/>
              </a:rPr>
              <a:t>IBM </a:t>
            </a:r>
            <a:r>
              <a:rPr lang="es-ES" sz="3200" b="1" dirty="0" smtClean="0">
                <a:solidFill>
                  <a:schemeClr val="bg1">
                    <a:alpha val="65000"/>
                  </a:schemeClr>
                </a:solidFill>
                <a:latin typeface="IBM Plex Sans" charset="0"/>
                <a:ea typeface="IBM Plex Sans" charset="0"/>
                <a:cs typeface="IBM Plex Sans" charset="0"/>
              </a:rPr>
              <a:t>Cloud</a:t>
            </a:r>
            <a:endParaRPr sz="3200" b="1" dirty="0">
              <a:solidFill>
                <a:schemeClr val="bg1">
                  <a:alpha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8642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bas Neue"/>
        <a:ea typeface="Bebas Neue"/>
        <a:cs typeface="Bebas Neue"/>
      </a:majorFont>
      <a:minorFont>
        <a:latin typeface="Bebas Neue"/>
        <a:ea typeface="Bebas Neue"/>
        <a:cs typeface="Bebas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ebas Neue"/>
        <a:ea typeface="Bebas Neue"/>
        <a:cs typeface="Bebas Neue"/>
      </a:majorFont>
      <a:minorFont>
        <a:latin typeface="Bebas Neue"/>
        <a:ea typeface="Bebas Neue"/>
        <a:cs typeface="Bebas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314</TotalTime>
  <Words>632</Words>
  <Application>Microsoft Macintosh PowerPoint</Application>
  <PresentationFormat>Custom</PresentationFormat>
  <Paragraphs>138</Paragraphs>
  <Slides>21</Slides>
  <Notes>8</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21</vt:i4>
      </vt:variant>
    </vt:vector>
  </HeadingPairs>
  <TitlesOfParts>
    <vt:vector size="37" baseType="lpstr">
      <vt:lpstr>Bebas Neue</vt:lpstr>
      <vt:lpstr>Calibri</vt:lpstr>
      <vt:lpstr>Helvetica</vt:lpstr>
      <vt:lpstr>Helvetica Light</vt:lpstr>
      <vt:lpstr>Helvetica Neue</vt:lpstr>
      <vt:lpstr>Helvetica Neue Light</vt:lpstr>
      <vt:lpstr>Helvetica Neue Medium</vt:lpstr>
      <vt:lpstr>Helvetica Neue Thin</vt:lpstr>
      <vt:lpstr>IBM Plex Sans</vt:lpstr>
      <vt:lpstr>MS PGothic</vt:lpstr>
      <vt:lpstr>Wingdings</vt:lpstr>
      <vt:lpstr>ヒラギノ角ゴ Pro W3</vt:lpstr>
      <vt:lpstr>Arial</vt:lpstr>
      <vt:lpstr>White</vt:lpstr>
      <vt:lpstr>dk_blu_background_2017</vt:lpstr>
      <vt:lpstr>wht_background_2017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ngilr</dc:creator>
  <cp:lastModifiedBy>GERMAN ESTEBAN Acosta Pinilla</cp:lastModifiedBy>
  <cp:revision>66</cp:revision>
  <dcterms:modified xsi:type="dcterms:W3CDTF">2017-12-19T16:41:23Z</dcterms:modified>
</cp:coreProperties>
</file>